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799A-A15F-481F-8F09-DB161AD86EDE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4F0B-2FA2-40F3-A133-A176BCAD8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2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799A-A15F-481F-8F09-DB161AD86EDE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4F0B-2FA2-40F3-A133-A176BCAD8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6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799A-A15F-481F-8F09-DB161AD86EDE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4F0B-2FA2-40F3-A133-A176BCAD8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2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799A-A15F-481F-8F09-DB161AD86EDE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4F0B-2FA2-40F3-A133-A176BCAD8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9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799A-A15F-481F-8F09-DB161AD86EDE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4F0B-2FA2-40F3-A133-A176BCAD8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799A-A15F-481F-8F09-DB161AD86EDE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4F0B-2FA2-40F3-A133-A176BCAD8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90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799A-A15F-481F-8F09-DB161AD86EDE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4F0B-2FA2-40F3-A133-A176BCAD8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9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799A-A15F-481F-8F09-DB161AD86EDE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4F0B-2FA2-40F3-A133-A176BCAD8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95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799A-A15F-481F-8F09-DB161AD86EDE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4F0B-2FA2-40F3-A133-A176BCAD8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7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799A-A15F-481F-8F09-DB161AD86EDE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4F0B-2FA2-40F3-A133-A176BCAD8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799A-A15F-481F-8F09-DB161AD86EDE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4F0B-2FA2-40F3-A133-A176BCAD8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6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C799A-A15F-481F-8F09-DB161AD86EDE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04F0B-2FA2-40F3-A133-A176BCAD8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2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781300" y="2734574"/>
            <a:ext cx="2209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Functional Traits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74453" y="1523820"/>
            <a:ext cx="1524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Space-based </a:t>
            </a:r>
            <a:r>
              <a:rPr lang="en-US" dirty="0" err="1" smtClean="0"/>
              <a:t>Observablesc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4800600"/>
            <a:ext cx="1524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Ecosystem Function</a:t>
            </a:r>
          </a:p>
          <a:p>
            <a:pPr algn="ctr"/>
            <a:r>
              <a:rPr lang="en-US" dirty="0" err="1" smtClean="0"/>
              <a:t>Clmate</a:t>
            </a:r>
            <a:r>
              <a:rPr lang="en-US" dirty="0" smtClean="0"/>
              <a:t> Impacts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43600" y="3154796"/>
            <a:ext cx="1524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Ecology &amp; </a:t>
            </a:r>
            <a:r>
              <a:rPr lang="en-US" dirty="0" err="1" smtClean="0"/>
              <a:t>EVolution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228600"/>
            <a:ext cx="2362200" cy="617220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8638" y="263106"/>
            <a:ext cx="17511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Traditional GCM &amp; DGVM using Plant Functional Groups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4" idx="1"/>
            <a:endCxn id="5" idx="3"/>
          </p:cNvCxnSpPr>
          <p:nvPr/>
        </p:nvCxnSpPr>
        <p:spPr>
          <a:xfrm flipH="1" flipV="1">
            <a:off x="1998453" y="2019120"/>
            <a:ext cx="1106465" cy="98327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2"/>
            <a:endCxn id="24" idx="0"/>
          </p:cNvCxnSpPr>
          <p:nvPr/>
        </p:nvCxnSpPr>
        <p:spPr>
          <a:xfrm>
            <a:off x="6705600" y="4145396"/>
            <a:ext cx="670177" cy="135076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  <a:endCxn id="27" idx="2"/>
          </p:cNvCxnSpPr>
          <p:nvPr/>
        </p:nvCxnSpPr>
        <p:spPr>
          <a:xfrm flipV="1">
            <a:off x="6705600" y="2019120"/>
            <a:ext cx="939561" cy="113567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6"/>
          </p:cNvCxnSpPr>
          <p:nvPr/>
        </p:nvCxnSpPr>
        <p:spPr>
          <a:xfrm>
            <a:off x="4991100" y="3648974"/>
            <a:ext cx="1104900" cy="112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3"/>
            <a:endCxn id="6" idx="3"/>
          </p:cNvCxnSpPr>
          <p:nvPr/>
        </p:nvCxnSpPr>
        <p:spPr>
          <a:xfrm flipH="1">
            <a:off x="1981200" y="4295552"/>
            <a:ext cx="1123718" cy="11527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679721" y="5496161"/>
            <a:ext cx="13921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Statistically</a:t>
            </a:r>
          </a:p>
          <a:p>
            <a:r>
              <a:rPr lang="en-US" dirty="0" smtClean="0"/>
              <a:t>Down-scaled</a:t>
            </a:r>
          </a:p>
          <a:p>
            <a:r>
              <a:rPr lang="en-US" dirty="0" smtClean="0"/>
              <a:t>Species lists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2150853" y="2171520"/>
            <a:ext cx="1106465" cy="98327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451121" y="981670"/>
            <a:ext cx="2388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Functional diversity, Community Assembly &amp; Macroevolution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819400" y="263106"/>
            <a:ext cx="6019800" cy="6298799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954690" y="401760"/>
            <a:ext cx="4125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ECOS biodiversity </a:t>
            </a:r>
            <a:r>
              <a:rPr lang="en-US" sz="2800" b="1" dirty="0" err="1" smtClean="0"/>
              <a:t>sensingc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55420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707" y="228600"/>
            <a:ext cx="8229600" cy="1143000"/>
          </a:xfrm>
        </p:spPr>
        <p:txBody>
          <a:bodyPr/>
          <a:lstStyle/>
          <a:p>
            <a:r>
              <a:rPr lang="en-US" dirty="0" smtClean="0"/>
              <a:t>Gaps in biodiversity data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64" y="4629150"/>
            <a:ext cx="38385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201736" y="924258"/>
            <a:ext cx="1790293" cy="2303446"/>
            <a:chOff x="4610507" y="1731674"/>
            <a:chExt cx="1790293" cy="2303446"/>
          </a:xfrm>
        </p:grpSpPr>
        <p:sp>
          <p:nvSpPr>
            <p:cNvPr id="12" name="Line 3"/>
            <p:cNvSpPr>
              <a:spLocks noChangeShapeType="1"/>
            </p:cNvSpPr>
            <p:nvPr/>
          </p:nvSpPr>
          <p:spPr bwMode="auto">
            <a:xfrm flipV="1">
              <a:off x="5903159" y="1731674"/>
              <a:ext cx="0" cy="230344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5240487" y="3629564"/>
              <a:ext cx="5389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 dirty="0"/>
                <a:t>1 </a:t>
              </a:r>
              <a:r>
                <a:rPr lang="en-US" b="0" dirty="0" smtClean="0"/>
                <a:t>m</a:t>
              </a:r>
              <a:endParaRPr lang="en-US" b="0" dirty="0"/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4889430" y="3071814"/>
              <a:ext cx="88998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 dirty="0"/>
                <a:t>1000 </a:t>
              </a:r>
              <a:r>
                <a:rPr lang="en-US" b="0" dirty="0" smtClean="0"/>
                <a:t>m</a:t>
              </a:r>
              <a:endParaRPr lang="en-US" b="0" dirty="0"/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4610507" y="1956316"/>
              <a:ext cx="116891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 dirty="0"/>
                <a:t>10,000 </a:t>
              </a:r>
              <a:r>
                <a:rPr lang="en-US" b="0" dirty="0" smtClean="0"/>
                <a:t>km</a:t>
              </a:r>
              <a:endParaRPr lang="en-US" b="0" dirty="0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902254" y="2514065"/>
              <a:ext cx="87716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 dirty="0" smtClean="0"/>
                <a:t>100 km</a:t>
              </a:r>
              <a:endParaRPr lang="en-US" b="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096000" y="1956316"/>
              <a:ext cx="304800" cy="7424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0" y="3185045"/>
              <a:ext cx="304800" cy="7424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Oval 19"/>
          <p:cNvSpPr/>
          <p:nvPr/>
        </p:nvSpPr>
        <p:spPr>
          <a:xfrm>
            <a:off x="3352800" y="2405932"/>
            <a:ext cx="3086027" cy="2038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ECOS</a:t>
            </a:r>
          </a:p>
          <a:p>
            <a:pPr algn="ctr"/>
            <a:r>
              <a:rPr lang="en-US" sz="3200" dirty="0" smtClean="0"/>
              <a:t>Biodiversity</a:t>
            </a:r>
          </a:p>
          <a:p>
            <a:pPr algn="ctr"/>
            <a:r>
              <a:rPr lang="en-US" sz="3200" dirty="0" smtClean="0"/>
              <a:t>sensing</a:t>
            </a:r>
            <a:endParaRPr lang="en-US" sz="3200" dirty="0"/>
          </a:p>
        </p:txBody>
      </p:sp>
      <p:pic>
        <p:nvPicPr>
          <p:cNvPr id="1028" name="Picture 4" descr="http://sciencewithme.com/wp-content/uploads/2010/11/photosynthesis_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759" y="4510419"/>
            <a:ext cx="2848152" cy="23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Left-Right Arrow 20"/>
          <p:cNvSpPr/>
          <p:nvPr/>
        </p:nvSpPr>
        <p:spPr>
          <a:xfrm>
            <a:off x="6405759" y="1704773"/>
            <a:ext cx="2738241" cy="3712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324594" y="199532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1900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448507" y="199668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491256" y="204094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2100</a:t>
            </a:r>
            <a:endParaRPr lang="en-US" dirty="0"/>
          </a:p>
        </p:txBody>
      </p:sp>
      <p:sp>
        <p:nvSpPr>
          <p:cNvPr id="23" name="Multiply 22"/>
          <p:cNvSpPr/>
          <p:nvPr/>
        </p:nvSpPr>
        <p:spPr>
          <a:xfrm>
            <a:off x="7236757" y="1491244"/>
            <a:ext cx="381328" cy="74429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491256" y="1704773"/>
            <a:ext cx="326371" cy="371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20" idx="1"/>
          </p:cNvCxnSpPr>
          <p:nvPr/>
        </p:nvCxnSpPr>
        <p:spPr>
          <a:xfrm flipH="1" flipV="1">
            <a:off x="1992029" y="2179987"/>
            <a:ext cx="1812709" cy="524523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0" idx="3"/>
          </p:cNvCxnSpPr>
          <p:nvPr/>
        </p:nvCxnSpPr>
        <p:spPr>
          <a:xfrm flipH="1">
            <a:off x="1494388" y="4146173"/>
            <a:ext cx="2310350" cy="125450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>
            <a:stCxn id="20" idx="5"/>
          </p:cNvCxnSpPr>
          <p:nvPr/>
        </p:nvCxnSpPr>
        <p:spPr>
          <a:xfrm>
            <a:off x="5986889" y="4146173"/>
            <a:ext cx="1461618" cy="155097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Straight Arrow Connector 1026"/>
          <p:cNvCxnSpPr>
            <a:stCxn id="20" idx="7"/>
            <a:endCxn id="24" idx="1"/>
          </p:cNvCxnSpPr>
          <p:nvPr/>
        </p:nvCxnSpPr>
        <p:spPr>
          <a:xfrm flipV="1">
            <a:off x="5986889" y="1890377"/>
            <a:ext cx="2504367" cy="814133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TextBox 1028"/>
          <p:cNvSpPr txBox="1"/>
          <p:nvPr/>
        </p:nvSpPr>
        <p:spPr>
          <a:xfrm>
            <a:off x="2274921" y="1618150"/>
            <a:ext cx="1503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Spatial scale</a:t>
            </a:r>
          </a:p>
          <a:p>
            <a:r>
              <a:rPr lang="en-US" dirty="0" smtClean="0"/>
              <a:t>1 km – 100km</a:t>
            </a:r>
            <a:endParaRPr lang="en-US" dirty="0"/>
          </a:p>
        </p:txBody>
      </p:sp>
      <p:sp>
        <p:nvSpPr>
          <p:cNvPr id="1030" name="TextBox 1029"/>
          <p:cNvSpPr txBox="1"/>
          <p:nvPr/>
        </p:nvSpPr>
        <p:spPr>
          <a:xfrm>
            <a:off x="1700169" y="3967001"/>
            <a:ext cx="175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Tropics &amp; Tundra</a:t>
            </a:r>
            <a:endParaRPr lang="en-US" dirty="0"/>
          </a:p>
        </p:txBody>
      </p:sp>
      <p:sp>
        <p:nvSpPr>
          <p:cNvPr id="1031" name="TextBox 1030"/>
          <p:cNvSpPr txBox="1"/>
          <p:nvPr/>
        </p:nvSpPr>
        <p:spPr>
          <a:xfrm>
            <a:off x="6484803" y="4325753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482591" y="2493292"/>
            <a:ext cx="191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Temporal duration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580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63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Gaps in biodiversity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J McGill</dc:creator>
  <cp:lastModifiedBy>Brian J McGill</cp:lastModifiedBy>
  <cp:revision>7</cp:revision>
  <dcterms:created xsi:type="dcterms:W3CDTF">2014-12-11T17:22:24Z</dcterms:created>
  <dcterms:modified xsi:type="dcterms:W3CDTF">2014-12-11T18:02:14Z</dcterms:modified>
</cp:coreProperties>
</file>