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81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C799A-A15F-481F-8F09-DB161AD86EDE}" type="datetimeFigureOut">
              <a:rPr lang="en-US" smtClean="0"/>
              <a:t>12/11/2014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04F0B-2FA2-40F3-A133-A176BCAD81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4281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C799A-A15F-481F-8F09-DB161AD86EDE}" type="datetimeFigureOut">
              <a:rPr lang="en-US" smtClean="0"/>
              <a:t>12/11/2014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04F0B-2FA2-40F3-A133-A176BCAD81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2666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C799A-A15F-481F-8F09-DB161AD86EDE}" type="datetimeFigureOut">
              <a:rPr lang="en-US" smtClean="0"/>
              <a:t>12/11/2014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04F0B-2FA2-40F3-A133-A176BCAD81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0233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C799A-A15F-481F-8F09-DB161AD86EDE}" type="datetimeFigureOut">
              <a:rPr lang="en-US" smtClean="0"/>
              <a:t>12/11/2014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04F0B-2FA2-40F3-A133-A176BCAD81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0976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C799A-A15F-481F-8F09-DB161AD86EDE}" type="datetimeFigureOut">
              <a:rPr lang="en-US" smtClean="0"/>
              <a:t>12/11/2014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04F0B-2FA2-40F3-A133-A176BCAD81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235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C799A-A15F-481F-8F09-DB161AD86EDE}" type="datetimeFigureOut">
              <a:rPr lang="en-US" smtClean="0"/>
              <a:t>12/11/2014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04F0B-2FA2-40F3-A133-A176BCAD81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9070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C799A-A15F-481F-8F09-DB161AD86EDE}" type="datetimeFigureOut">
              <a:rPr lang="en-US" smtClean="0"/>
              <a:t>12/11/2014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04F0B-2FA2-40F3-A133-A176BCAD81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4992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C799A-A15F-481F-8F09-DB161AD86EDE}" type="datetimeFigureOut">
              <a:rPr lang="en-US" smtClean="0"/>
              <a:t>12/11/2014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04F0B-2FA2-40F3-A133-A176BCAD81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4951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C799A-A15F-481F-8F09-DB161AD86EDE}" type="datetimeFigureOut">
              <a:rPr lang="en-US" smtClean="0"/>
              <a:t>12/11/2014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04F0B-2FA2-40F3-A133-A176BCAD81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0732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C799A-A15F-481F-8F09-DB161AD86EDE}" type="datetimeFigureOut">
              <a:rPr lang="en-US" smtClean="0"/>
              <a:t>12/11/2014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04F0B-2FA2-40F3-A133-A176BCAD81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52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C799A-A15F-481F-8F09-DB161AD86EDE}" type="datetimeFigureOut">
              <a:rPr lang="en-US" smtClean="0"/>
              <a:t>12/11/2014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04F0B-2FA2-40F3-A133-A176BCAD81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5651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CC799A-A15F-481F-8F09-DB161AD86EDE}" type="datetimeFigureOut">
              <a:rPr lang="en-US" smtClean="0"/>
              <a:t>12/11/2014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404F0B-2FA2-40F3-A133-A176BCAD81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0251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2781300" y="2734574"/>
            <a:ext cx="2209800" cy="1828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Functional Traits</a:t>
            </a:r>
            <a:endParaRPr lang="en-US" sz="2400" dirty="0"/>
          </a:p>
        </p:txBody>
      </p:sp>
      <p:sp>
        <p:nvSpPr>
          <p:cNvPr id="5" name="Rectangle 4"/>
          <p:cNvSpPr/>
          <p:nvPr/>
        </p:nvSpPr>
        <p:spPr>
          <a:xfrm>
            <a:off x="474453" y="1523820"/>
            <a:ext cx="15240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Space-based </a:t>
            </a:r>
            <a:r>
              <a:rPr lang="en-US" dirty="0" err="1" smtClean="0"/>
              <a:t>Observablesc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57200" y="4800600"/>
            <a:ext cx="1524000" cy="1295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Ecosystem Function</a:t>
            </a:r>
          </a:p>
          <a:p>
            <a:pPr algn="ctr"/>
            <a:r>
              <a:rPr lang="en-US" dirty="0" err="1" smtClean="0"/>
              <a:t>Clmate</a:t>
            </a:r>
            <a:r>
              <a:rPr lang="en-US" dirty="0" smtClean="0"/>
              <a:t> Impacts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5943600" y="3154796"/>
            <a:ext cx="15240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Ecology &amp; </a:t>
            </a:r>
            <a:r>
              <a:rPr lang="en-US" dirty="0" err="1" smtClean="0"/>
              <a:t>EVolution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" y="228600"/>
            <a:ext cx="2362200" cy="6172200"/>
          </a:xfrm>
          <a:prstGeom prst="rect">
            <a:avLst/>
          </a:prstGeom>
          <a:noFill/>
          <a:ln w="3810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58638" y="263106"/>
            <a:ext cx="175116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Traditional GCM &amp; DGVM using Plant Functional Groups</a:t>
            </a:r>
            <a:endParaRPr lang="en-US" dirty="0"/>
          </a:p>
        </p:txBody>
      </p:sp>
      <p:cxnSp>
        <p:nvCxnSpPr>
          <p:cNvPr id="11" name="Straight Arrow Connector 10"/>
          <p:cNvCxnSpPr>
            <a:stCxn id="4" idx="1"/>
            <a:endCxn id="5" idx="3"/>
          </p:cNvCxnSpPr>
          <p:nvPr/>
        </p:nvCxnSpPr>
        <p:spPr>
          <a:xfrm flipH="1" flipV="1">
            <a:off x="1998453" y="2019120"/>
            <a:ext cx="1106465" cy="983276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7" idx="2"/>
            <a:endCxn id="24" idx="0"/>
          </p:cNvCxnSpPr>
          <p:nvPr/>
        </p:nvCxnSpPr>
        <p:spPr>
          <a:xfrm>
            <a:off x="6705600" y="4145396"/>
            <a:ext cx="670177" cy="1350765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7" idx="0"/>
            <a:endCxn id="27" idx="2"/>
          </p:cNvCxnSpPr>
          <p:nvPr/>
        </p:nvCxnSpPr>
        <p:spPr>
          <a:xfrm flipV="1">
            <a:off x="6705600" y="2019120"/>
            <a:ext cx="939561" cy="1135676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4" idx="6"/>
          </p:cNvCxnSpPr>
          <p:nvPr/>
        </p:nvCxnSpPr>
        <p:spPr>
          <a:xfrm>
            <a:off x="4991100" y="3648974"/>
            <a:ext cx="1104900" cy="1122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4" idx="3"/>
            <a:endCxn id="6" idx="3"/>
          </p:cNvCxnSpPr>
          <p:nvPr/>
        </p:nvCxnSpPr>
        <p:spPr>
          <a:xfrm flipH="1">
            <a:off x="1981200" y="4295552"/>
            <a:ext cx="1123718" cy="1152748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6679721" y="5496161"/>
            <a:ext cx="139211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Statistically</a:t>
            </a:r>
          </a:p>
          <a:p>
            <a:r>
              <a:rPr lang="en-US" dirty="0" smtClean="0"/>
              <a:t>Down-scaled</a:t>
            </a:r>
          </a:p>
          <a:p>
            <a:r>
              <a:rPr lang="en-US" dirty="0" smtClean="0"/>
              <a:t>Species lists</a:t>
            </a:r>
            <a:endParaRPr lang="en-US" dirty="0"/>
          </a:p>
        </p:txBody>
      </p:sp>
      <p:cxnSp>
        <p:nvCxnSpPr>
          <p:cNvPr id="26" name="Straight Arrow Connector 25"/>
          <p:cNvCxnSpPr/>
          <p:nvPr/>
        </p:nvCxnSpPr>
        <p:spPr>
          <a:xfrm flipH="1" flipV="1">
            <a:off x="2150853" y="2171520"/>
            <a:ext cx="1106465" cy="983276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6451121" y="981670"/>
            <a:ext cx="238807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Functional diversity, Community Assembly &amp; Macroevolution</a:t>
            </a:r>
            <a:endParaRPr lang="en-US" dirty="0"/>
          </a:p>
        </p:txBody>
      </p:sp>
      <p:sp>
        <p:nvSpPr>
          <p:cNvPr id="31" name="Rectangle 30"/>
          <p:cNvSpPr/>
          <p:nvPr/>
        </p:nvSpPr>
        <p:spPr>
          <a:xfrm>
            <a:off x="2819400" y="263106"/>
            <a:ext cx="6019800" cy="6298799"/>
          </a:xfrm>
          <a:prstGeom prst="rect">
            <a:avLst/>
          </a:prstGeom>
          <a:noFill/>
          <a:ln w="3810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3954690" y="401760"/>
            <a:ext cx="412587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ECOS biodiversity </a:t>
            </a:r>
            <a:r>
              <a:rPr lang="en-US" sz="2800" b="1" dirty="0" err="1" smtClean="0"/>
              <a:t>sensingc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2554201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707" y="228600"/>
            <a:ext cx="8229600" cy="1143000"/>
          </a:xfrm>
        </p:spPr>
        <p:txBody>
          <a:bodyPr/>
          <a:lstStyle/>
          <a:p>
            <a:r>
              <a:rPr lang="en-US" dirty="0" smtClean="0"/>
              <a:t>Gaps in biodiversity data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264" y="4629150"/>
            <a:ext cx="3838575" cy="154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8" name="Group 17"/>
          <p:cNvGrpSpPr/>
          <p:nvPr/>
        </p:nvGrpSpPr>
        <p:grpSpPr>
          <a:xfrm>
            <a:off x="201736" y="924258"/>
            <a:ext cx="1790293" cy="2303446"/>
            <a:chOff x="4610507" y="1731674"/>
            <a:chExt cx="1790293" cy="2303446"/>
          </a:xfrm>
        </p:grpSpPr>
        <p:sp>
          <p:nvSpPr>
            <p:cNvPr id="12" name="Line 3"/>
            <p:cNvSpPr>
              <a:spLocks noChangeShapeType="1"/>
            </p:cNvSpPr>
            <p:nvPr/>
          </p:nvSpPr>
          <p:spPr bwMode="auto">
            <a:xfrm flipV="1">
              <a:off x="5903159" y="1731674"/>
              <a:ext cx="0" cy="230344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Text Box 13"/>
            <p:cNvSpPr txBox="1">
              <a:spLocks noChangeArrowheads="1"/>
            </p:cNvSpPr>
            <p:nvPr/>
          </p:nvSpPr>
          <p:spPr bwMode="auto">
            <a:xfrm>
              <a:off x="5240487" y="3629564"/>
              <a:ext cx="53893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0" dirty="0"/>
                <a:t>1 </a:t>
              </a:r>
              <a:r>
                <a:rPr lang="en-US" b="0" dirty="0" smtClean="0"/>
                <a:t>m</a:t>
              </a:r>
              <a:endParaRPr lang="en-US" b="0" dirty="0"/>
            </a:p>
          </p:txBody>
        </p:sp>
        <p:sp>
          <p:nvSpPr>
            <p:cNvPr id="14" name="Text Box 14"/>
            <p:cNvSpPr txBox="1">
              <a:spLocks noChangeArrowheads="1"/>
            </p:cNvSpPr>
            <p:nvPr/>
          </p:nvSpPr>
          <p:spPr bwMode="auto">
            <a:xfrm>
              <a:off x="4889430" y="3071814"/>
              <a:ext cx="889987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0" dirty="0"/>
                <a:t>1000 </a:t>
              </a:r>
              <a:r>
                <a:rPr lang="en-US" b="0" dirty="0" smtClean="0"/>
                <a:t>m</a:t>
              </a:r>
              <a:endParaRPr lang="en-US" b="0" dirty="0"/>
            </a:p>
          </p:txBody>
        </p:sp>
        <p:sp>
          <p:nvSpPr>
            <p:cNvPr id="16" name="Text Box 16"/>
            <p:cNvSpPr txBox="1">
              <a:spLocks noChangeArrowheads="1"/>
            </p:cNvSpPr>
            <p:nvPr/>
          </p:nvSpPr>
          <p:spPr bwMode="auto">
            <a:xfrm>
              <a:off x="4610507" y="1956316"/>
              <a:ext cx="116891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0" dirty="0"/>
                <a:t>10,000 </a:t>
              </a:r>
              <a:r>
                <a:rPr lang="en-US" b="0" dirty="0" smtClean="0"/>
                <a:t>km</a:t>
              </a:r>
              <a:endParaRPr lang="en-US" b="0" dirty="0"/>
            </a:p>
          </p:txBody>
        </p:sp>
        <p:sp>
          <p:nvSpPr>
            <p:cNvPr id="17" name="Text Box 15"/>
            <p:cNvSpPr txBox="1">
              <a:spLocks noChangeArrowheads="1"/>
            </p:cNvSpPr>
            <p:nvPr/>
          </p:nvSpPr>
          <p:spPr bwMode="auto">
            <a:xfrm>
              <a:off x="4902254" y="2514065"/>
              <a:ext cx="877163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0" dirty="0" smtClean="0"/>
                <a:t>100 km</a:t>
              </a:r>
              <a:endParaRPr lang="en-US" b="0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6096000" y="1956316"/>
              <a:ext cx="304800" cy="74241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6096000" y="3185045"/>
              <a:ext cx="304800" cy="74241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0" name="Oval 19"/>
          <p:cNvSpPr/>
          <p:nvPr/>
        </p:nvSpPr>
        <p:spPr>
          <a:xfrm>
            <a:off x="3352800" y="2405932"/>
            <a:ext cx="3086027" cy="2038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ECOS</a:t>
            </a:r>
          </a:p>
          <a:p>
            <a:pPr algn="ctr"/>
            <a:r>
              <a:rPr lang="en-US" sz="3200" dirty="0" smtClean="0"/>
              <a:t>Biodiversity</a:t>
            </a:r>
          </a:p>
          <a:p>
            <a:pPr algn="ctr"/>
            <a:r>
              <a:rPr lang="en-US" sz="3200" dirty="0" smtClean="0"/>
              <a:t>sensing</a:t>
            </a:r>
            <a:endParaRPr lang="en-US" sz="3200" dirty="0"/>
          </a:p>
        </p:txBody>
      </p:sp>
      <p:pic>
        <p:nvPicPr>
          <p:cNvPr id="1028" name="Picture 4" descr="http://sciencewithme.com/wp-content/uploads/2010/11/photosynthesis_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5759" y="4510419"/>
            <a:ext cx="2848152" cy="23734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Left-Right Arrow 20"/>
          <p:cNvSpPr/>
          <p:nvPr/>
        </p:nvSpPr>
        <p:spPr>
          <a:xfrm>
            <a:off x="6405759" y="1704773"/>
            <a:ext cx="2738241" cy="371208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6324594" y="1995321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1900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7448507" y="1996681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2000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8491256" y="2040942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2100</a:t>
            </a:r>
            <a:endParaRPr lang="en-US" dirty="0"/>
          </a:p>
        </p:txBody>
      </p:sp>
      <p:sp>
        <p:nvSpPr>
          <p:cNvPr id="23" name="Multiply 22"/>
          <p:cNvSpPr/>
          <p:nvPr/>
        </p:nvSpPr>
        <p:spPr>
          <a:xfrm>
            <a:off x="7236757" y="1491244"/>
            <a:ext cx="381328" cy="74429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8491256" y="1704773"/>
            <a:ext cx="326371" cy="3712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8" name="Straight Arrow Connector 27"/>
          <p:cNvCxnSpPr>
            <a:stCxn id="20" idx="1"/>
          </p:cNvCxnSpPr>
          <p:nvPr/>
        </p:nvCxnSpPr>
        <p:spPr>
          <a:xfrm flipH="1" flipV="1">
            <a:off x="1992029" y="2179987"/>
            <a:ext cx="1812709" cy="524523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20" idx="3"/>
          </p:cNvCxnSpPr>
          <p:nvPr/>
        </p:nvCxnSpPr>
        <p:spPr>
          <a:xfrm flipH="1">
            <a:off x="1494388" y="4146173"/>
            <a:ext cx="2310350" cy="1254502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4" name="Straight Arrow Connector 1023"/>
          <p:cNvCxnSpPr>
            <a:stCxn id="20" idx="5"/>
          </p:cNvCxnSpPr>
          <p:nvPr/>
        </p:nvCxnSpPr>
        <p:spPr>
          <a:xfrm>
            <a:off x="5986889" y="4146173"/>
            <a:ext cx="1461618" cy="1550976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7" name="Straight Arrow Connector 1026"/>
          <p:cNvCxnSpPr>
            <a:stCxn id="20" idx="7"/>
            <a:endCxn id="24" idx="1"/>
          </p:cNvCxnSpPr>
          <p:nvPr/>
        </p:nvCxnSpPr>
        <p:spPr>
          <a:xfrm flipV="1">
            <a:off x="5986889" y="1890377"/>
            <a:ext cx="2504367" cy="814133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9" name="TextBox 1028"/>
          <p:cNvSpPr txBox="1"/>
          <p:nvPr/>
        </p:nvSpPr>
        <p:spPr>
          <a:xfrm>
            <a:off x="2274921" y="1618150"/>
            <a:ext cx="150393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Spatial scale</a:t>
            </a:r>
          </a:p>
          <a:p>
            <a:r>
              <a:rPr lang="en-US" dirty="0" smtClean="0"/>
              <a:t>1 km – 100km</a:t>
            </a:r>
            <a:endParaRPr lang="en-US" dirty="0"/>
          </a:p>
        </p:txBody>
      </p:sp>
      <p:sp>
        <p:nvSpPr>
          <p:cNvPr id="1030" name="TextBox 1029"/>
          <p:cNvSpPr txBox="1"/>
          <p:nvPr/>
        </p:nvSpPr>
        <p:spPr>
          <a:xfrm>
            <a:off x="1700169" y="3967001"/>
            <a:ext cx="17554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Tropics &amp; Tundra</a:t>
            </a:r>
            <a:endParaRPr lang="en-US" dirty="0"/>
          </a:p>
        </p:txBody>
      </p:sp>
      <p:sp>
        <p:nvSpPr>
          <p:cNvPr id="1031" name="TextBox 1030"/>
          <p:cNvSpPr txBox="1"/>
          <p:nvPr/>
        </p:nvSpPr>
        <p:spPr>
          <a:xfrm>
            <a:off x="6484803" y="4325753"/>
            <a:ext cx="10054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Function</a:t>
            </a:r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6482591" y="2493292"/>
            <a:ext cx="19126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Temporal duration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05809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63</Words>
  <Application>Microsoft Office PowerPoint</Application>
  <PresentationFormat>On-screen Show (4:3)</PresentationFormat>
  <Paragraphs>27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Gaps in biodiversity data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Brian J McGill</dc:creator>
  <cp:lastModifiedBy>Brian J McGill</cp:lastModifiedBy>
  <cp:revision>7</cp:revision>
  <dcterms:created xsi:type="dcterms:W3CDTF">2014-12-11T17:22:24Z</dcterms:created>
  <dcterms:modified xsi:type="dcterms:W3CDTF">2014-12-11T18:02:14Z</dcterms:modified>
</cp:coreProperties>
</file>