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57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7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3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5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4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3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3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1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4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3C8D-F544-4D2F-B930-F291A7AF1B78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C4E6-9B20-41AD-9DFF-3D9EA9369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05" y="1124744"/>
            <a:ext cx="5671595" cy="324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95826" y="134359"/>
            <a:ext cx="8635285" cy="14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sz="2200" b="1" i="1" dirty="0"/>
              <a:t>Plant </a:t>
            </a:r>
            <a:r>
              <a:rPr lang="de-DE" sz="2200" b="1" i="1" dirty="0" err="1"/>
              <a:t>Traits</a:t>
            </a:r>
            <a:r>
              <a:rPr lang="de-DE" sz="2200" b="1" i="1" dirty="0"/>
              <a:t>: „</a:t>
            </a:r>
            <a:r>
              <a:rPr lang="en-US" sz="2200" dirty="0"/>
              <a:t>the characteristics of an organism that are considered relevant to its response to the environment and/or its effects on ecosystem functioning.”</a:t>
            </a:r>
          </a:p>
          <a:p>
            <a:endParaRPr lang="en-US" sz="700" dirty="0"/>
          </a:p>
          <a:p>
            <a:r>
              <a:rPr lang="en-US" sz="1600" i="1" dirty="0"/>
              <a:t>(</a:t>
            </a:r>
            <a:r>
              <a:rPr lang="en-US" sz="1600" i="1" dirty="0" err="1"/>
              <a:t>Díaz</a:t>
            </a:r>
            <a:r>
              <a:rPr lang="en-US" sz="1600" i="1" dirty="0"/>
              <a:t> &amp; </a:t>
            </a:r>
            <a:r>
              <a:rPr lang="en-US" sz="1600" i="1" dirty="0" err="1"/>
              <a:t>Cabido</a:t>
            </a:r>
            <a:r>
              <a:rPr lang="en-US" sz="1600" i="1" dirty="0"/>
              <a:t> 2001)</a:t>
            </a:r>
            <a:endParaRPr lang="de-DE" sz="16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3783478"/>
            <a:ext cx="5410093" cy="307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28248" y="4090787"/>
            <a:ext cx="5215752" cy="179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sz="2200" b="1" i="1"/>
              <a:t>Functional trait diversity: „</a:t>
            </a:r>
            <a:r>
              <a:rPr lang="en-US" sz="2200"/>
              <a:t>the value, range and relative abundance of the functional traits of the organisms present in a given ecosystem.”</a:t>
            </a:r>
          </a:p>
          <a:p>
            <a:endParaRPr lang="en-US" sz="700"/>
          </a:p>
          <a:p>
            <a:pPr algn="r"/>
            <a:r>
              <a:rPr lang="en-US" sz="1600" i="1"/>
              <a:t>(Díaz &amp; Cabido 2001; Tilman 2001; Díaz et al. 2007)</a:t>
            </a:r>
            <a:endParaRPr lang="de-DE" sz="1600" i="1"/>
          </a:p>
        </p:txBody>
      </p:sp>
    </p:spTree>
    <p:extLst>
      <p:ext uri="{BB962C8B-B14F-4D97-AF65-F5344CB8AC3E}">
        <p14:creationId xmlns:p14="http://schemas.microsoft.com/office/powerpoint/2010/main" val="29367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5334"/>
            <a:ext cx="8964488" cy="56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5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94" y="1844824"/>
            <a:ext cx="8230805" cy="501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5865" r="3386" b="5402"/>
          <a:stretch/>
        </p:blipFill>
        <p:spPr bwMode="auto">
          <a:xfrm>
            <a:off x="0" y="0"/>
            <a:ext cx="3070747" cy="259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3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96"/>
            <a:ext cx="5166556" cy="32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33" y="3441577"/>
            <a:ext cx="506766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3" y="1196752"/>
            <a:ext cx="917062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" y="764704"/>
            <a:ext cx="8884679" cy="526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8" y="523832"/>
            <a:ext cx="9149178" cy="51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0563" y="6231076"/>
            <a:ext cx="353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err="1" smtClean="0"/>
              <a:t>Violle</a:t>
            </a:r>
            <a:r>
              <a:rPr lang="en-GB" sz="2400" dirty="0" smtClean="0"/>
              <a:t> </a:t>
            </a:r>
            <a:r>
              <a:rPr lang="en-GB" sz="2400" i="1" dirty="0" smtClean="0"/>
              <a:t>et al.</a:t>
            </a:r>
            <a:r>
              <a:rPr lang="en-GB" sz="2400" dirty="0" smtClean="0"/>
              <a:t> 2007 </a:t>
            </a:r>
            <a:r>
              <a:rPr lang="en-GB" sz="2400" dirty="0" err="1" smtClean="0"/>
              <a:t>Oikos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306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82318" cy="64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5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" y="620688"/>
            <a:ext cx="8985475" cy="558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9" y="297072"/>
            <a:ext cx="8904990" cy="534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970" y="5657254"/>
            <a:ext cx="7318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Issue No. 3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Virtually no temporal information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5" y="1816021"/>
            <a:ext cx="8589309" cy="370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" y="188640"/>
            <a:ext cx="5688632" cy="440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462067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Gibbs sampler </a:t>
            </a:r>
            <a:r>
              <a:rPr lang="en-GB" sz="2800" dirty="0" smtClean="0">
                <a:sym typeface="Wingdings" panose="05000000000000000000" pitchFamily="2" charset="2"/>
              </a:rPr>
              <a:t> Probability distribution</a:t>
            </a:r>
          </a:p>
          <a:p>
            <a:pPr algn="ctr"/>
            <a:r>
              <a:rPr lang="en-GB" sz="2800" dirty="0" smtClean="0">
                <a:sym typeface="Wingdings" panose="05000000000000000000" pitchFamily="2" charset="2"/>
              </a:rPr>
              <a:t>MCMC algorithm based on Metropolis algorithm</a:t>
            </a:r>
            <a:endParaRPr lang="en-GB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54" y="1340768"/>
            <a:ext cx="3131046" cy="356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5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1665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7" y="332656"/>
            <a:ext cx="8583939" cy="593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0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" y="764704"/>
            <a:ext cx="8968365" cy="54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6" y="2056965"/>
            <a:ext cx="8968364" cy="435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4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Franziska Schrodt_2</dc:creator>
  <cp:lastModifiedBy>Franziska Schrodt_2</cp:lastModifiedBy>
  <cp:revision>11</cp:revision>
  <dcterms:created xsi:type="dcterms:W3CDTF">2014-12-11T21:15:37Z</dcterms:created>
  <dcterms:modified xsi:type="dcterms:W3CDTF">2014-12-11T21:53:42Z</dcterms:modified>
</cp:coreProperties>
</file>