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ADC1D-48C9-4CAB-AB0F-5A2D8B099167}" type="datetimeFigureOut">
              <a:rPr lang="en-GB" smtClean="0"/>
              <a:t>12/12/2014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DFFD2-B5F2-4870-BC29-F62806941D2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563888" y="271580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Spectra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563888" y="1423708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Optical traits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1655581" y="2503828"/>
            <a:ext cx="201622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Un-observed traits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2564904"/>
            <a:ext cx="1037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/>
              <a:t>TRY </a:t>
            </a:r>
          </a:p>
          <a:p>
            <a:pPr algn="r"/>
            <a:r>
              <a:rPr lang="en-GB" dirty="0" smtClean="0"/>
              <a:t>database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816185" y="3675277"/>
            <a:ext cx="165618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Taxonomy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816185" y="4777641"/>
            <a:ext cx="165618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Phylogeny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5605279" y="2503828"/>
            <a:ext cx="201622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Modelled traits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5608012" y="3841537"/>
            <a:ext cx="201622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Model parameters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5608012" y="5118360"/>
            <a:ext cx="201622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Ecosystem function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4" idx="4"/>
            <a:endCxn id="5" idx="0"/>
          </p:cNvCxnSpPr>
          <p:nvPr/>
        </p:nvCxnSpPr>
        <p:spPr>
          <a:xfrm>
            <a:off x="4499992" y="9916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6" idx="0"/>
          </p:cNvCxnSpPr>
          <p:nvPr/>
        </p:nvCxnSpPr>
        <p:spPr>
          <a:xfrm flipH="1">
            <a:off x="2663693" y="2038335"/>
            <a:ext cx="1174374" cy="4654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4"/>
            <a:endCxn id="8" idx="0"/>
          </p:cNvCxnSpPr>
          <p:nvPr/>
        </p:nvCxnSpPr>
        <p:spPr>
          <a:xfrm flipH="1">
            <a:off x="2644277" y="3223908"/>
            <a:ext cx="19416" cy="4513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6"/>
            <a:endCxn id="10" idx="2"/>
          </p:cNvCxnSpPr>
          <p:nvPr/>
        </p:nvCxnSpPr>
        <p:spPr>
          <a:xfrm>
            <a:off x="3671805" y="2863868"/>
            <a:ext cx="193347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5"/>
            <a:endCxn id="10" idx="0"/>
          </p:cNvCxnSpPr>
          <p:nvPr/>
        </p:nvCxnSpPr>
        <p:spPr>
          <a:xfrm>
            <a:off x="5161917" y="2038335"/>
            <a:ext cx="1451474" cy="4654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39752" y="1783748"/>
            <a:ext cx="1226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Imputation</a:t>
            </a:r>
          </a:p>
          <a:p>
            <a:r>
              <a:rPr lang="en-GB" dirty="0" smtClean="0"/>
              <a:t>step</a:t>
            </a:r>
            <a:endParaRPr lang="en-GB" dirty="0"/>
          </a:p>
        </p:txBody>
      </p:sp>
      <p:cxnSp>
        <p:nvCxnSpPr>
          <p:cNvPr id="25" name="Straight Arrow Connector 24"/>
          <p:cNvCxnSpPr>
            <a:stCxn id="8" idx="4"/>
            <a:endCxn id="9" idx="0"/>
          </p:cNvCxnSpPr>
          <p:nvPr/>
        </p:nvCxnSpPr>
        <p:spPr>
          <a:xfrm>
            <a:off x="2644277" y="4323349"/>
            <a:ext cx="0" cy="4542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688757" y="5896593"/>
            <a:ext cx="187220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Downscaled maps</a:t>
            </a:r>
            <a:endParaRPr lang="en-GB" dirty="0"/>
          </a:p>
        </p:txBody>
      </p:sp>
      <p:cxnSp>
        <p:nvCxnSpPr>
          <p:cNvPr id="30" name="Straight Arrow Connector 29"/>
          <p:cNvCxnSpPr>
            <a:stCxn id="9" idx="4"/>
            <a:endCxn id="28" idx="0"/>
          </p:cNvCxnSpPr>
          <p:nvPr/>
        </p:nvCxnSpPr>
        <p:spPr>
          <a:xfrm flipH="1">
            <a:off x="2624861" y="5425713"/>
            <a:ext cx="19416" cy="4708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 rot="16200000">
            <a:off x="2971073" y="4819369"/>
            <a:ext cx="3140968" cy="57606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Ground observations</a:t>
            </a:r>
            <a:endParaRPr lang="en-GB" dirty="0"/>
          </a:p>
        </p:txBody>
      </p:sp>
      <p:cxnSp>
        <p:nvCxnSpPr>
          <p:cNvPr id="35" name="Straight Arrow Connector 34"/>
          <p:cNvCxnSpPr>
            <a:stCxn id="28" idx="6"/>
            <a:endCxn id="31" idx="1"/>
          </p:cNvCxnSpPr>
          <p:nvPr/>
        </p:nvCxnSpPr>
        <p:spPr>
          <a:xfrm flipV="1">
            <a:off x="3560965" y="6217901"/>
            <a:ext cx="776923" cy="2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6"/>
            <a:endCxn id="31" idx="0"/>
          </p:cNvCxnSpPr>
          <p:nvPr/>
        </p:nvCxnSpPr>
        <p:spPr>
          <a:xfrm>
            <a:off x="3472369" y="5101677"/>
            <a:ext cx="781156" cy="5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6"/>
            <a:endCxn id="31" idx="7"/>
          </p:cNvCxnSpPr>
          <p:nvPr/>
        </p:nvCxnSpPr>
        <p:spPr>
          <a:xfrm flipV="1">
            <a:off x="3472369" y="3996901"/>
            <a:ext cx="865519" cy="24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63888" y="5838440"/>
            <a:ext cx="64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Tests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3491880" y="4686312"/>
            <a:ext cx="64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Tests</a:t>
            </a:r>
            <a:endParaRPr lang="en-GB" dirty="0"/>
          </a:p>
        </p:txBody>
      </p:sp>
      <p:cxnSp>
        <p:nvCxnSpPr>
          <p:cNvPr id="51" name="Straight Arrow Connector 50"/>
          <p:cNvCxnSpPr>
            <a:stCxn id="12" idx="2"/>
          </p:cNvCxnSpPr>
          <p:nvPr/>
        </p:nvCxnSpPr>
        <p:spPr>
          <a:xfrm flipH="1">
            <a:off x="4843444" y="5478400"/>
            <a:ext cx="7645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932040" y="5046352"/>
            <a:ext cx="64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Tests</a:t>
            </a:r>
            <a:endParaRPr lang="en-GB" dirty="0"/>
          </a:p>
        </p:txBody>
      </p:sp>
      <p:cxnSp>
        <p:nvCxnSpPr>
          <p:cNvPr id="55" name="Straight Arrow Connector 54"/>
          <p:cNvCxnSpPr>
            <a:stCxn id="10" idx="4"/>
            <a:endCxn id="11" idx="0"/>
          </p:cNvCxnSpPr>
          <p:nvPr/>
        </p:nvCxnSpPr>
        <p:spPr>
          <a:xfrm>
            <a:off x="6613391" y="3223908"/>
            <a:ext cx="2733" cy="61762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1" idx="4"/>
            <a:endCxn id="12" idx="0"/>
          </p:cNvCxnSpPr>
          <p:nvPr/>
        </p:nvCxnSpPr>
        <p:spPr>
          <a:xfrm>
            <a:off x="6616124" y="4561617"/>
            <a:ext cx="0" cy="55674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11" idx="2"/>
          </p:cNvCxnSpPr>
          <p:nvPr/>
        </p:nvCxnSpPr>
        <p:spPr>
          <a:xfrm flipV="1">
            <a:off x="4788024" y="4201577"/>
            <a:ext cx="819988" cy="195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788024" y="3717032"/>
            <a:ext cx="1203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Calibration</a:t>
            </a:r>
            <a:endParaRPr lang="en-GB" dirty="0"/>
          </a:p>
        </p:txBody>
      </p:sp>
      <p:sp>
        <p:nvSpPr>
          <p:cNvPr id="63" name="Oval 62"/>
          <p:cNvSpPr/>
          <p:nvPr/>
        </p:nvSpPr>
        <p:spPr>
          <a:xfrm rot="20317396">
            <a:off x="407900" y="1538736"/>
            <a:ext cx="5452296" cy="1750083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 rot="19912675">
            <a:off x="1171519" y="1607930"/>
            <a:ext cx="1531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Set of all traits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Exeter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Lenton</dc:creator>
  <cp:lastModifiedBy>Tim Lenton</cp:lastModifiedBy>
  <cp:revision>1</cp:revision>
  <dcterms:created xsi:type="dcterms:W3CDTF">2014-12-12T21:47:32Z</dcterms:created>
  <dcterms:modified xsi:type="dcterms:W3CDTF">2014-12-12T22:06:33Z</dcterms:modified>
</cp:coreProperties>
</file>