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56" r:id="rId4"/>
    <p:sldId id="258" r:id="rId5"/>
    <p:sldId id="257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13627-F077-4EED-B06C-D8AD3EFC1D0B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9D93-0290-4FE6-8876-5376D8D66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5932"/>
          <a:stretch>
            <a:fillRect/>
          </a:stretch>
        </p:blipFill>
        <p:spPr bwMode="auto">
          <a:xfrm>
            <a:off x="0" y="1676400"/>
            <a:ext cx="8991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Task 361: GAM interpolation for 10 dates for the Oregon Case study</a:t>
            </a:r>
          </a:p>
          <a:p>
            <a:r>
              <a:rPr lang="en-US" sz="2400" b="1" dirty="0" smtClean="0"/>
              <a:t>Script 2: Takes in a list of 10 dates to produce diagnostic measures and plots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47700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Produces plots and RMSE for 10 dates.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153400" cy="493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30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RMSE FOR ALL THREE MODELS FOR THE 10 dates.</a:t>
            </a:r>
            <a:endParaRPr lang="en-US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900" y="1209675"/>
            <a:ext cx="53721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29050"/>
            <a:ext cx="53340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2743200" y="1905000"/>
            <a:ext cx="609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0" y="20574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1799272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 to 1 C difference?</a:t>
            </a:r>
          </a:p>
          <a:p>
            <a:endParaRPr lang="en-US" dirty="0"/>
          </a:p>
          <a:p>
            <a:r>
              <a:rPr lang="en-US" dirty="0" smtClean="0"/>
              <a:t>Is this possible?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64124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this is an average over 12 months and 2x2 degree squares…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228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WELL DOES IT COMPARE TO AVERAGE RMSE FROM WORLDCLIM??</a:t>
            </a:r>
            <a:endParaRPr 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6096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ANUSPLIN-Like GAM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371600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n-US" dirty="0">
                <a:solidFill>
                  <a:srgbClr val="000000"/>
                </a:solidFill>
              </a:rPr>
              <a:t>20100902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DIAGNOSTIC PLOTS IN THE PIPELINE</a:t>
            </a:r>
            <a:endParaRPr 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4478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NEXT STEPS: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1. Integrate spatial information: MODIS LST</a:t>
            </a:r>
          </a:p>
          <a:p>
            <a:r>
              <a:rPr lang="en-US" sz="2800" b="1" dirty="0" smtClean="0"/>
              <a:t>2. GWR?</a:t>
            </a:r>
          </a:p>
          <a:p>
            <a:r>
              <a:rPr lang="en-US" sz="2800" b="1" dirty="0" smtClean="0"/>
              <a:t>3. Visualize the RMSE in the landscape.</a:t>
            </a:r>
          </a:p>
          <a:p>
            <a:r>
              <a:rPr lang="en-US" sz="2800" b="1" dirty="0" smtClean="0"/>
              <a:t>4. Comparison with </a:t>
            </a:r>
            <a:r>
              <a:rPr lang="en-US" sz="2800" b="1" dirty="0" err="1" smtClean="0"/>
              <a:t>Worldclim</a:t>
            </a:r>
            <a:r>
              <a:rPr lang="en-US" sz="2800" b="1" dirty="0" smtClean="0"/>
              <a:t> for the year 2000.</a:t>
            </a:r>
          </a:p>
          <a:p>
            <a:r>
              <a:rPr lang="en-US" sz="2800" b="1" dirty="0" smtClean="0"/>
              <a:t>5. Screening for “bad” observations.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Task 361: GAM interpolation for 10 dates for the Oregon Case study</a:t>
            </a:r>
            <a:endParaRPr lang="en-US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990600"/>
          <a:ext cx="2743200" cy="3206580"/>
        </p:xfrm>
        <a:graphic>
          <a:graphicData uri="http://schemas.openxmlformats.org/drawingml/2006/table">
            <a:tbl>
              <a:tblPr/>
              <a:tblGrid>
                <a:gridCol w="1005142"/>
                <a:gridCol w="1005142"/>
                <a:gridCol w="732916"/>
              </a:tblGrid>
              <a:tr h="20717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20100118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20100119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20100320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20100321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20100515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20100516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20100715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20100716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20100920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20100921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76600" y="990600"/>
          <a:ext cx="2971801" cy="3200397"/>
        </p:xfrm>
        <a:graphic>
          <a:graphicData uri="http://schemas.openxmlformats.org/drawingml/2006/table">
            <a:tbl>
              <a:tblPr/>
              <a:tblGrid>
                <a:gridCol w="1088904"/>
                <a:gridCol w="1088904"/>
                <a:gridCol w="793993"/>
              </a:tblGrid>
              <a:tr h="26097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20100301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20100302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20100501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20100502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20100701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20100702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20100901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20100902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4572000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Year 2010, 10 dates were chosen and a r script was developed to produce prediction based on a set of  validation stations.</a:t>
            </a:r>
          </a:p>
          <a:p>
            <a:endParaRPr lang="en-US" dirty="0"/>
          </a:p>
          <a:p>
            <a:r>
              <a:rPr lang="en-US" dirty="0" smtClean="0"/>
              <a:t>There are 186 stations in Oregon for the year 2010 with only 49 stations containing data for every day of the year.</a:t>
            </a:r>
          </a:p>
          <a:p>
            <a:endParaRPr lang="en-US" dirty="0" smtClean="0"/>
          </a:p>
          <a:p>
            <a:r>
              <a:rPr lang="en-US" dirty="0" smtClean="0"/>
              <a:t>365*186=67890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MODEL 1: ANUSPLIN LIKE</a:t>
            </a:r>
            <a:endParaRPr lang="en-US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45000" r="48750" b="8000"/>
          <a:stretch>
            <a:fillRect/>
          </a:stretch>
        </p:blipFill>
        <p:spPr bwMode="auto">
          <a:xfrm>
            <a:off x="381000" y="914400"/>
            <a:ext cx="797668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37000" r="48125" b="8000"/>
          <a:stretch>
            <a:fillRect/>
          </a:stretch>
        </p:blipFill>
        <p:spPr bwMode="auto">
          <a:xfrm>
            <a:off x="381000" y="990600"/>
            <a:ext cx="758952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MODEL 2: PRISM-LIKE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t="37000" r="48125" b="10000"/>
          <a:stretch>
            <a:fillRect/>
          </a:stretch>
        </p:blipFill>
        <p:spPr bwMode="auto">
          <a:xfrm>
            <a:off x="304800" y="685800"/>
            <a:ext cx="787591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MODEL 3: PRISM- LIKE</a:t>
            </a:r>
            <a:endParaRPr 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1775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RMSE: ANUSPLIN1 –like model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RMSE: PRISM1</a:t>
            </a:r>
          </a:p>
          <a:p>
            <a:r>
              <a:rPr lang="en-US" dirty="0" smtClean="0"/>
              <a:t> –like model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1775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RMSE: ANUSPLIN1 –like model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1775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57800" y="1524000"/>
          <a:ext cx="3492500" cy="30022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444500"/>
                <a:gridCol w="546100"/>
                <a:gridCol w="6731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RMSE_A1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RMSE_P1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RMSE_P2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27.42994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26.31229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27.1614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31.45887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31.70496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29.04014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20100301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16.97622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17.23832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16.75766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20100302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23.28811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20.09387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20.39007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20100501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16.69071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16.06978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16.52471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20100502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20.45138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19.8921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21.64925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20100701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25.84065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25.27325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26.71122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20100702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27.16727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27.73306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28.92403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20100901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23.88927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23.36549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22.88697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20100902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35.38707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34.51449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34.25004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24.85795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24.21976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24.42955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24.86496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24.31937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24.7991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35.38707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34.51449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34.25004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16.69071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16.0697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16.52471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5000" y="228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AVERAGE RMSE FOR THE THREE MODELS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1143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2 on data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4406726" cy="307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1832"/>
            <a:ext cx="4267200" cy="2976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800600" y="586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is about 2.42 deg C for the best model P1 on run 2.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357</Words>
  <Application>Microsoft Office PowerPoint</Application>
  <PresentationFormat>On-screen Show (4:3)</PresentationFormat>
  <Paragraphs>178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bparmentier</dc:creator>
  <cp:lastModifiedBy>bparmentier</cp:lastModifiedBy>
  <cp:revision>10</cp:revision>
  <dcterms:created xsi:type="dcterms:W3CDTF">2012-03-05T20:52:48Z</dcterms:created>
  <dcterms:modified xsi:type="dcterms:W3CDTF">2012-03-07T01:08:26Z</dcterms:modified>
</cp:coreProperties>
</file>