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78" r:id="rId2"/>
    <p:sldId id="257" r:id="rId3"/>
    <p:sldId id="269" r:id="rId4"/>
    <p:sldId id="268" r:id="rId5"/>
    <p:sldId id="271" r:id="rId6"/>
    <p:sldId id="276" r:id="rId7"/>
    <p:sldId id="262" r:id="rId8"/>
    <p:sldId id="287" r:id="rId9"/>
    <p:sldId id="275" r:id="rId10"/>
    <p:sldId id="273" r:id="rId11"/>
    <p:sldId id="277" r:id="rId12"/>
    <p:sldId id="284" r:id="rId13"/>
    <p:sldId id="267" r:id="rId14"/>
    <p:sldId id="285" r:id="rId15"/>
    <p:sldId id="274" r:id="rId16"/>
    <p:sldId id="286" r:id="rId17"/>
    <p:sldId id="279" r:id="rId18"/>
    <p:sldId id="280" r:id="rId19"/>
    <p:sldId id="281" r:id="rId20"/>
    <p:sldId id="282" r:id="rId21"/>
    <p:sldId id="283" r:id="rId22"/>
  </p:sldIdLst>
  <p:sldSz cx="9144000" cy="6858000" type="screen4x3"/>
  <p:notesSz cx="9236075"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89" autoAdjust="0"/>
  </p:normalViewPr>
  <p:slideViewPr>
    <p:cSldViewPr>
      <p:cViewPr varScale="1">
        <p:scale>
          <a:sx n="108" d="100"/>
          <a:sy n="108" d="100"/>
        </p:scale>
        <p:origin x="-1620" y="1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3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32173" y="0"/>
            <a:ext cx="4002300" cy="342900"/>
          </a:xfrm>
          <a:prstGeom prst="rect">
            <a:avLst/>
          </a:prstGeom>
        </p:spPr>
        <p:txBody>
          <a:bodyPr vert="horz" lIns="91440" tIns="45720" rIns="91440" bIns="45720" rtlCol="0"/>
          <a:lstStyle>
            <a:lvl1pPr algn="r">
              <a:defRPr sz="1200"/>
            </a:lvl1pPr>
          </a:lstStyle>
          <a:p>
            <a:fld id="{FD6FF44D-E304-4736-A596-002B9704E84D}" type="datetimeFigureOut">
              <a:rPr lang="en-US" smtClean="0"/>
              <a:t>6/2/2015</a:t>
            </a:fld>
            <a:endParaRPr lang="en-US" dirty="0"/>
          </a:p>
        </p:txBody>
      </p:sp>
      <p:sp>
        <p:nvSpPr>
          <p:cNvPr id="4" name="Slide Image Placeholder 3"/>
          <p:cNvSpPr>
            <a:spLocks noGrp="1" noRot="1" noChangeAspect="1"/>
          </p:cNvSpPr>
          <p:nvPr>
            <p:ph type="sldImg" idx="2"/>
          </p:nvPr>
        </p:nvSpPr>
        <p:spPr>
          <a:xfrm>
            <a:off x="2903538"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3608" y="3257550"/>
            <a:ext cx="738886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40023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32173" y="6513513"/>
            <a:ext cx="4002300" cy="342900"/>
          </a:xfrm>
          <a:prstGeom prst="rect">
            <a:avLst/>
          </a:prstGeom>
        </p:spPr>
        <p:txBody>
          <a:bodyPr vert="horz" lIns="91440" tIns="45720" rIns="91440" bIns="45720" rtlCol="0" anchor="b"/>
          <a:lstStyle>
            <a:lvl1pPr algn="r">
              <a:defRPr sz="1200"/>
            </a:lvl1pPr>
          </a:lstStyle>
          <a:p>
            <a:fld id="{DE63C901-E671-4ECD-A21E-B8AAAB2CFF8B}" type="slidenum">
              <a:rPr lang="en-US" smtClean="0"/>
              <a:t>‹#›</a:t>
            </a:fld>
            <a:endParaRPr lang="en-US" dirty="0"/>
          </a:p>
        </p:txBody>
      </p:sp>
    </p:spTree>
    <p:extLst>
      <p:ext uri="{BB962C8B-B14F-4D97-AF65-F5344CB8AC3E}">
        <p14:creationId xmlns:p14="http://schemas.microsoft.com/office/powerpoint/2010/main" val="3250609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39BC1F-91F7-4BA0-BCC2-FD7E2C56421A}" type="slidenum">
              <a:rPr lang="en-US" smtClean="0"/>
              <a:t>3</a:t>
            </a:fld>
            <a:endParaRPr lang="en-US" dirty="0"/>
          </a:p>
        </p:txBody>
      </p:sp>
    </p:spTree>
    <p:extLst>
      <p:ext uri="{BB962C8B-B14F-4D97-AF65-F5344CB8AC3E}">
        <p14:creationId xmlns:p14="http://schemas.microsoft.com/office/powerpoint/2010/main" val="3489467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3C901-E671-4ECD-A21E-B8AAAB2CFF8B}" type="slidenum">
              <a:rPr lang="en-US" smtClean="0"/>
              <a:t>4</a:t>
            </a:fld>
            <a:endParaRPr lang="en-US" dirty="0"/>
          </a:p>
        </p:txBody>
      </p:sp>
    </p:spTree>
    <p:extLst>
      <p:ext uri="{BB962C8B-B14F-4D97-AF65-F5344CB8AC3E}">
        <p14:creationId xmlns:p14="http://schemas.microsoft.com/office/powerpoint/2010/main" val="1974624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3C901-E671-4ECD-A21E-B8AAAB2CFF8B}" type="slidenum">
              <a:rPr lang="en-US" smtClean="0"/>
              <a:t>5</a:t>
            </a:fld>
            <a:endParaRPr lang="en-US" dirty="0"/>
          </a:p>
        </p:txBody>
      </p:sp>
    </p:spTree>
    <p:extLst>
      <p:ext uri="{BB962C8B-B14F-4D97-AF65-F5344CB8AC3E}">
        <p14:creationId xmlns:p14="http://schemas.microsoft.com/office/powerpoint/2010/main" val="285960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3C901-E671-4ECD-A21E-B8AAAB2CFF8B}" type="slidenum">
              <a:rPr lang="en-US" smtClean="0"/>
              <a:t>10</a:t>
            </a:fld>
            <a:endParaRPr lang="en-US" dirty="0"/>
          </a:p>
        </p:txBody>
      </p:sp>
    </p:spTree>
    <p:extLst>
      <p:ext uri="{BB962C8B-B14F-4D97-AF65-F5344CB8AC3E}">
        <p14:creationId xmlns:p14="http://schemas.microsoft.com/office/powerpoint/2010/main" val="510235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9D16AB7-5836-4B94-9C6F-727136269A71}" type="datetime1">
              <a:rPr lang="en-US" smtClean="0"/>
              <a:t>6/2/2015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chemeClr val="bg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D9505B5D-6273-446A-A737-6EE5900F3795}" type="datetime1">
              <a:rPr lang="en-US" smtClean="0"/>
              <a:t>6/2/2015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4D5FE403-E42A-4288-8D90-772585D700E2}" type="datetime1">
              <a:rPr lang="en-US" smtClean="0"/>
              <a:t>6/2/2015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38687BC0-ACAB-4EEF-B680-A32EFECE0419}" type="datetime1">
              <a:rPr lang="en-US" smtClean="0"/>
              <a:t>6/2/2015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5FF14E98-63BB-4408-BE36-1A23A43B3C41}" type="datetime1">
              <a:rPr lang="en-US" smtClean="0"/>
              <a:t>6/2/2015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1421891" y="281984"/>
            <a:ext cx="6300216" cy="1201420"/>
          </a:xfrm>
          <a:prstGeom prst="rect">
            <a:avLst/>
          </a:prstGeom>
        </p:spPr>
        <p:txBody>
          <a:bodyPr wrap="square" lIns="0" tIns="0" rIns="0" bIns="0">
            <a:spAutoFit/>
          </a:bodyPr>
          <a:lstStyle>
            <a:lvl1pPr>
              <a:defRPr sz="4000" b="0" i="0">
                <a:solidFill>
                  <a:schemeClr val="bg1"/>
                </a:solidFill>
                <a:latin typeface="Calibri"/>
                <a:cs typeface="Calibri"/>
              </a:defRPr>
            </a:lvl1pPr>
          </a:lstStyle>
          <a:p>
            <a:endParaRPr/>
          </a:p>
        </p:txBody>
      </p:sp>
      <p:sp>
        <p:nvSpPr>
          <p:cNvPr id="3" name="Holder 3"/>
          <p:cNvSpPr>
            <a:spLocks noGrp="1"/>
          </p:cNvSpPr>
          <p:nvPr>
            <p:ph type="body" idx="1"/>
          </p:nvPr>
        </p:nvSpPr>
        <p:spPr>
          <a:xfrm>
            <a:off x="764540" y="1241125"/>
            <a:ext cx="7614919" cy="4411345"/>
          </a:xfrm>
          <a:prstGeom prst="rect">
            <a:avLst/>
          </a:prstGeom>
        </p:spPr>
        <p:txBody>
          <a:bodyPr wrap="square" lIns="0" tIns="0" rIns="0" bIns="0">
            <a:spAutoFit/>
          </a:bodyPr>
          <a:lstStyle>
            <a:lvl1pPr>
              <a:defRPr sz="2400" b="0" i="0">
                <a:solidFill>
                  <a:schemeClr val="bg1"/>
                </a:solidFill>
                <a:latin typeface="Calibri"/>
                <a:cs typeface="Calibri"/>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571B6168-EC19-4409-B8B5-C2CD21D2D56C}" type="datetime1">
              <a:rPr lang="en-US" smtClean="0"/>
              <a:t>6/2/2015</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it.ly/ESASsignu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26" Type="http://schemas.openxmlformats.org/officeDocument/2006/relationships/image" Target="../media/image32.png"/><Relationship Id="rId3" Type="http://schemas.openxmlformats.org/officeDocument/2006/relationships/image" Target="../media/image11.png"/><Relationship Id="rId21" Type="http://schemas.openxmlformats.org/officeDocument/2006/relationships/image" Target="../media/image27.png"/><Relationship Id="rId7" Type="http://schemas.openxmlformats.org/officeDocument/2006/relationships/image" Target="../media/image9.png"/><Relationship Id="rId12" Type="http://schemas.openxmlformats.org/officeDocument/2006/relationships/image" Target="../media/image18.png"/><Relationship Id="rId17" Type="http://schemas.openxmlformats.org/officeDocument/2006/relationships/image" Target="../media/image23.png"/><Relationship Id="rId25" Type="http://schemas.openxmlformats.org/officeDocument/2006/relationships/image" Target="../media/image31.png"/><Relationship Id="rId2" Type="http://schemas.openxmlformats.org/officeDocument/2006/relationships/notesSlide" Target="../notesSlides/notesSlide7.xml"/><Relationship Id="rId16" Type="http://schemas.openxmlformats.org/officeDocument/2006/relationships/image" Target="../media/image22.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7.png"/><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image" Target="../media/image12.png"/><Relationship Id="rId15" Type="http://schemas.openxmlformats.org/officeDocument/2006/relationships/image" Target="../media/image21.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image" Target="../media/image16.png"/><Relationship Id="rId19" Type="http://schemas.openxmlformats.org/officeDocument/2006/relationships/image" Target="../media/image25.png"/><Relationship Id="rId31" Type="http://schemas.openxmlformats.org/officeDocument/2006/relationships/image" Target="../media/image37.png"/><Relationship Id="rId4" Type="http://schemas.openxmlformats.org/officeDocument/2006/relationships/image" Target="../media/image7.png"/><Relationship Id="rId9" Type="http://schemas.openxmlformats.org/officeDocument/2006/relationships/image" Target="../media/image15.png"/><Relationship Id="rId14" Type="http://schemas.openxmlformats.org/officeDocument/2006/relationships/image" Target="../media/image20.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3262432"/>
          </a:xfrm>
        </p:spPr>
        <p:txBody>
          <a:bodyPr/>
          <a:lstStyle/>
          <a:p>
            <a:pPr algn="ctr"/>
            <a:r>
              <a:rPr lang="en-US" sz="4400" b="1" dirty="0" smtClean="0"/>
              <a:t/>
            </a:r>
            <a:br>
              <a:rPr lang="en-US" sz="4400" b="1" dirty="0" smtClean="0"/>
            </a:br>
            <a:r>
              <a:rPr lang="en-US" sz="4800" b="1" dirty="0" smtClean="0">
                <a:effectLst>
                  <a:outerShdw blurRad="63500" sx="102000" sy="102000" algn="ctr" rotWithShape="0">
                    <a:prstClr val="black">
                      <a:alpha val="40000"/>
                    </a:prstClr>
                  </a:outerShdw>
                </a:effectLst>
              </a:rPr>
              <a:t>ESAS </a:t>
            </a:r>
            <a:r>
              <a:rPr lang="en-US" sz="4800" b="1" dirty="0" smtClean="0">
                <a:effectLst>
                  <a:outerShdw blurRad="63500" sx="102000" sy="102000" algn="ctr" rotWithShape="0">
                    <a:prstClr val="black">
                      <a:alpha val="40000"/>
                    </a:prstClr>
                  </a:outerShdw>
                </a:effectLst>
              </a:rPr>
              <a:t>2017</a:t>
            </a:r>
            <a:r>
              <a:rPr lang="en-US" sz="4800" b="1" dirty="0" smtClean="0">
                <a:effectLst>
                  <a:outerShdw blurRad="63500" sx="102000" sy="102000" algn="ctr" rotWithShape="0">
                    <a:prstClr val="black">
                      <a:alpha val="40000"/>
                    </a:prstClr>
                  </a:outerShdw>
                </a:effectLst>
              </a:rPr>
              <a:t/>
            </a:r>
            <a:br>
              <a:rPr lang="en-US" sz="4800" b="1" dirty="0" smtClean="0">
                <a:effectLst>
                  <a:outerShdw blurRad="63500" sx="102000" sy="102000" algn="ctr" rotWithShape="0">
                    <a:prstClr val="black">
                      <a:alpha val="40000"/>
                    </a:prstClr>
                  </a:outerShdw>
                </a:effectLst>
              </a:rPr>
            </a:br>
            <a:r>
              <a:rPr lang="en-US" b="1" dirty="0" smtClean="0">
                <a:effectLst>
                  <a:outerShdw blurRad="63500" sx="102000" sy="102000" algn="ctr" rotWithShape="0">
                    <a:prstClr val="black">
                      <a:alpha val="40000"/>
                    </a:prstClr>
                  </a:outerShdw>
                </a:effectLst>
              </a:rPr>
              <a:t>The 2017-2027 NRC Decadal Survey for Earth Science and Applications from Space</a:t>
            </a:r>
            <a:endParaRPr lang="en-US" b="1" dirty="0">
              <a:effectLst>
                <a:outerShdw blurRad="63500" sx="102000" sy="102000" algn="ctr" rotWithShape="0">
                  <a:prstClr val="black">
                    <a:alpha val="40000"/>
                  </a:prstClr>
                </a:outerShdw>
              </a:effectLst>
            </a:endParaRPr>
          </a:p>
        </p:txBody>
      </p:sp>
      <p:sp>
        <p:nvSpPr>
          <p:cNvPr id="3" name="Text Placeholder 2"/>
          <p:cNvSpPr>
            <a:spLocks noGrp="1"/>
          </p:cNvSpPr>
          <p:nvPr>
            <p:ph type="body" idx="1"/>
          </p:nvPr>
        </p:nvSpPr>
        <p:spPr>
          <a:xfrm>
            <a:off x="764540" y="4267200"/>
            <a:ext cx="7614919" cy="2400657"/>
          </a:xfrm>
        </p:spPr>
        <p:txBody>
          <a:bodyPr/>
          <a:lstStyle/>
          <a:p>
            <a:pPr algn="ctr"/>
            <a:r>
              <a:rPr lang="en-US" sz="2800" dirty="0" smtClean="0"/>
              <a:t>Arthur Charo, Ph.D.</a:t>
            </a:r>
          </a:p>
          <a:p>
            <a:pPr algn="ctr"/>
            <a:r>
              <a:rPr lang="en-US" sz="2800" dirty="0" smtClean="0"/>
              <a:t>Senior Program Officer</a:t>
            </a:r>
          </a:p>
          <a:p>
            <a:pPr algn="ctr"/>
            <a:r>
              <a:rPr lang="en-US" sz="2800" dirty="0" smtClean="0"/>
              <a:t>Space Studies Board</a:t>
            </a:r>
          </a:p>
          <a:p>
            <a:pPr algn="ctr"/>
            <a:endParaRPr lang="en-US" dirty="0" smtClean="0"/>
          </a:p>
          <a:p>
            <a:pPr algn="ctr"/>
            <a:r>
              <a:rPr lang="en-US" dirty="0" err="1" smtClean="0"/>
              <a:t>HyspIRI</a:t>
            </a:r>
            <a:r>
              <a:rPr lang="en-US" dirty="0" smtClean="0"/>
              <a:t> </a:t>
            </a:r>
            <a:r>
              <a:rPr lang="en-US" dirty="0" smtClean="0"/>
              <a:t>Science Symposium</a:t>
            </a:r>
          </a:p>
          <a:p>
            <a:pPr algn="ctr"/>
            <a:r>
              <a:rPr lang="en-US" dirty="0" smtClean="0"/>
              <a:t>June </a:t>
            </a:r>
            <a:r>
              <a:rPr lang="en-US" dirty="0" smtClean="0"/>
              <a:t>4, 2015</a:t>
            </a:r>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1</a:t>
            </a:fld>
            <a:endParaRPr lang="en-US" dirty="0"/>
          </a:p>
        </p:txBody>
      </p:sp>
    </p:spTree>
    <p:extLst>
      <p:ext uri="{BB962C8B-B14F-4D97-AF65-F5344CB8AC3E}">
        <p14:creationId xmlns:p14="http://schemas.microsoft.com/office/powerpoint/2010/main" val="287283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615553"/>
          </a:xfrm>
        </p:spPr>
        <p:txBody>
          <a:bodyPr/>
          <a:lstStyle/>
          <a:p>
            <a:pPr algn="ctr"/>
            <a:r>
              <a:rPr lang="en-US" dirty="0" smtClean="0">
                <a:effectLst>
                  <a:outerShdw blurRad="50800" dist="38100" dir="2700000" algn="tl" rotWithShape="0">
                    <a:prstClr val="black">
                      <a:alpha val="40000"/>
                    </a:prstClr>
                  </a:outerShdw>
                </a:effectLst>
              </a:rPr>
              <a:t>STATUS</a:t>
            </a:r>
            <a:endParaRPr lang="en-US"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241125"/>
            <a:ext cx="7614919" cy="5732338"/>
          </a:xfrm>
        </p:spPr>
        <p:txBody>
          <a:bodyPr/>
          <a:lstStyle/>
          <a:p>
            <a:pPr marL="342900" indent="-342900">
              <a:spcAft>
                <a:spcPts val="1200"/>
              </a:spcAft>
              <a:buFont typeface="Arial" panose="020B0604020202020204" pitchFamily="34" charset="0"/>
              <a:buChar char="•"/>
            </a:pPr>
            <a:r>
              <a:rPr lang="en-US" sz="2000" dirty="0" smtClean="0">
                <a:latin typeface="+mn-lt"/>
              </a:rPr>
              <a:t>NRC Approval, May 6, 2015</a:t>
            </a:r>
          </a:p>
          <a:p>
            <a:pPr marL="342900" indent="-342900" algn="l">
              <a:spcAft>
                <a:spcPts val="300"/>
              </a:spcAft>
              <a:buFont typeface="Arial" panose="020B0604020202020204" pitchFamily="34" charset="0"/>
              <a:buChar char="•"/>
            </a:pPr>
            <a:r>
              <a:rPr lang="en-US" sz="2000" dirty="0" smtClean="0">
                <a:latin typeface="+mn-lt"/>
              </a:rPr>
              <a:t>Executed contracts from sponsors: hoping for mid-June.  </a:t>
            </a:r>
            <a:endParaRPr lang="en-US" sz="2000" dirty="0">
              <a:latin typeface="+mn-lt"/>
            </a:endParaRPr>
          </a:p>
          <a:p>
            <a:pPr marL="800100" lvl="1" indent="-342900" algn="l">
              <a:spcAft>
                <a:spcPts val="300"/>
              </a:spcAft>
              <a:buFont typeface="Arial" panose="020B0604020202020204" pitchFamily="34" charset="0"/>
              <a:buChar char="•"/>
            </a:pPr>
            <a:r>
              <a:rPr lang="en-US" spc="-5" dirty="0" smtClean="0">
                <a:solidFill>
                  <a:schemeClr val="bg1"/>
                </a:solidFill>
              </a:rPr>
              <a:t>First task: appointment of survey leadership, to be followed by rest of steering committee.   Panel appointments once survey organization finalized.</a:t>
            </a:r>
          </a:p>
          <a:p>
            <a:pPr marL="800100" lvl="1" indent="-342900" algn="l">
              <a:spcAft>
                <a:spcPts val="1200"/>
              </a:spcAft>
              <a:buFont typeface="Arial" panose="020B0604020202020204" pitchFamily="34" charset="0"/>
              <a:buChar char="•"/>
            </a:pPr>
            <a:r>
              <a:rPr lang="en-US" spc="-5" dirty="0" smtClean="0">
                <a:solidFill>
                  <a:schemeClr val="bg1"/>
                </a:solidFill>
                <a:latin typeface="+mn-lt"/>
              </a:rPr>
              <a:t>CESAS working on white paper requests to front-end survey</a:t>
            </a:r>
            <a:endParaRPr lang="en-US" spc="-10" dirty="0">
              <a:solidFill>
                <a:schemeClr val="bg1"/>
              </a:solidFill>
              <a:latin typeface="+mn-lt"/>
            </a:endParaRPr>
          </a:p>
          <a:p>
            <a:pPr marL="355600" marR="5080" indent="-342900" algn="l">
              <a:lnSpc>
                <a:spcPct val="100000"/>
              </a:lnSpc>
              <a:spcAft>
                <a:spcPts val="300"/>
              </a:spcAft>
              <a:buClr>
                <a:srgbClr val="FFFFFF"/>
              </a:buClr>
              <a:buFont typeface="Arial"/>
              <a:buChar char="•"/>
              <a:tabLst>
                <a:tab pos="355600" algn="l"/>
              </a:tabLst>
            </a:pPr>
            <a:r>
              <a:rPr lang="en-US" sz="2000" spc="-25" dirty="0" smtClean="0">
                <a:latin typeface="+mn-lt"/>
              </a:rPr>
              <a:t>N</a:t>
            </a:r>
            <a:r>
              <a:rPr lang="en-US" sz="2000" spc="-35" dirty="0" smtClean="0">
                <a:latin typeface="+mn-lt"/>
              </a:rPr>
              <a:t>R</a:t>
            </a:r>
            <a:r>
              <a:rPr lang="en-US" sz="2000" dirty="0" smtClean="0">
                <a:latin typeface="+mn-lt"/>
              </a:rPr>
              <a:t>C</a:t>
            </a:r>
            <a:r>
              <a:rPr lang="en-US" sz="2000" spc="-10" dirty="0" smtClean="0">
                <a:latin typeface="+mn-lt"/>
              </a:rPr>
              <a:t> </a:t>
            </a:r>
            <a:r>
              <a:rPr lang="en-US" sz="2000" dirty="0">
                <a:latin typeface="+mn-lt"/>
              </a:rPr>
              <a:t>B</a:t>
            </a:r>
            <a:r>
              <a:rPr lang="en-US" sz="2000" spc="-10" dirty="0">
                <a:latin typeface="+mn-lt"/>
              </a:rPr>
              <a:t>o</a:t>
            </a:r>
            <a:r>
              <a:rPr lang="en-US" sz="2000" spc="-15" dirty="0">
                <a:latin typeface="+mn-lt"/>
              </a:rPr>
              <a:t>a</a:t>
            </a:r>
            <a:r>
              <a:rPr lang="en-US" sz="2000" spc="-45" dirty="0">
                <a:latin typeface="+mn-lt"/>
              </a:rPr>
              <a:t>r</a:t>
            </a:r>
            <a:r>
              <a:rPr lang="en-US" sz="2000" spc="-5" dirty="0">
                <a:latin typeface="+mn-lt"/>
              </a:rPr>
              <a:t>d</a:t>
            </a:r>
            <a:r>
              <a:rPr lang="en-US" sz="2000" dirty="0">
                <a:latin typeface="+mn-lt"/>
              </a:rPr>
              <a:t>s</a:t>
            </a:r>
            <a:r>
              <a:rPr lang="en-US" sz="2000" spc="-20" dirty="0">
                <a:latin typeface="+mn-lt"/>
              </a:rPr>
              <a:t> </a:t>
            </a:r>
            <a:r>
              <a:rPr lang="en-US" sz="2000" spc="-35" dirty="0">
                <a:latin typeface="+mn-lt"/>
              </a:rPr>
              <a:t>c</a:t>
            </a:r>
            <a:r>
              <a:rPr lang="en-US" sz="2000" spc="-20" dirty="0">
                <a:latin typeface="+mn-lt"/>
              </a:rPr>
              <a:t>o</a:t>
            </a:r>
            <a:r>
              <a:rPr lang="en-US" sz="2000" spc="-45" dirty="0">
                <a:latin typeface="+mn-lt"/>
              </a:rPr>
              <a:t>v</a:t>
            </a:r>
            <a:r>
              <a:rPr lang="en-US" sz="2000" spc="-10" dirty="0">
                <a:latin typeface="+mn-lt"/>
              </a:rPr>
              <a:t>e</a:t>
            </a:r>
            <a:r>
              <a:rPr lang="en-US" sz="2000" dirty="0">
                <a:latin typeface="+mn-lt"/>
              </a:rPr>
              <a:t>ri</a:t>
            </a:r>
            <a:r>
              <a:rPr lang="en-US" sz="2000" spc="-5" dirty="0">
                <a:latin typeface="+mn-lt"/>
              </a:rPr>
              <a:t>n</a:t>
            </a:r>
            <a:r>
              <a:rPr lang="en-US" sz="2000" spc="-15" dirty="0">
                <a:latin typeface="+mn-lt"/>
              </a:rPr>
              <a:t>g</a:t>
            </a:r>
            <a:r>
              <a:rPr lang="en-US" sz="2000" spc="-5" dirty="0">
                <a:latin typeface="+mn-lt"/>
              </a:rPr>
              <a:t> </a:t>
            </a:r>
            <a:r>
              <a:rPr lang="en-US" sz="2000" spc="-25" dirty="0">
                <a:latin typeface="+mn-lt"/>
              </a:rPr>
              <a:t>a</a:t>
            </a:r>
            <a:r>
              <a:rPr lang="en-US" sz="2000" spc="-15" dirty="0">
                <a:latin typeface="+mn-lt"/>
              </a:rPr>
              <a:t>tm</a:t>
            </a:r>
            <a:r>
              <a:rPr lang="en-US" sz="2000" spc="-10" dirty="0">
                <a:latin typeface="+mn-lt"/>
              </a:rPr>
              <a:t>o</a:t>
            </a:r>
            <a:r>
              <a:rPr lang="en-US" sz="2000" spc="-5" dirty="0">
                <a:latin typeface="+mn-lt"/>
              </a:rPr>
              <a:t>sph</a:t>
            </a:r>
            <a:r>
              <a:rPr lang="en-US" sz="2000" spc="-10" dirty="0">
                <a:latin typeface="+mn-lt"/>
              </a:rPr>
              <a:t>er</a:t>
            </a:r>
            <a:r>
              <a:rPr lang="en-US" sz="2000" dirty="0">
                <a:latin typeface="+mn-lt"/>
              </a:rPr>
              <a:t>i</a:t>
            </a:r>
            <a:r>
              <a:rPr lang="en-US" sz="2000" spc="-15" dirty="0">
                <a:latin typeface="+mn-lt"/>
              </a:rPr>
              <a:t>c</a:t>
            </a:r>
            <a:r>
              <a:rPr lang="en-US" sz="2000" spc="-10" dirty="0">
                <a:latin typeface="+mn-lt"/>
              </a:rPr>
              <a:t> </a:t>
            </a:r>
            <a:r>
              <a:rPr lang="en-US" sz="2000" spc="-5" dirty="0">
                <a:latin typeface="+mn-lt"/>
              </a:rPr>
              <a:t>s</a:t>
            </a:r>
            <a:r>
              <a:rPr lang="en-US" sz="2000" spc="5" dirty="0">
                <a:latin typeface="+mn-lt"/>
              </a:rPr>
              <a:t>c</a:t>
            </a:r>
            <a:r>
              <a:rPr lang="en-US" sz="2000" dirty="0">
                <a:latin typeface="+mn-lt"/>
              </a:rPr>
              <a:t>i</a:t>
            </a:r>
            <a:r>
              <a:rPr lang="en-US" sz="2000" spc="-10" dirty="0">
                <a:latin typeface="+mn-lt"/>
              </a:rPr>
              <a:t>e</a:t>
            </a:r>
            <a:r>
              <a:rPr lang="en-US" sz="2000" spc="-20" dirty="0">
                <a:latin typeface="+mn-lt"/>
              </a:rPr>
              <a:t>n</a:t>
            </a:r>
            <a:r>
              <a:rPr lang="en-US" sz="2000" spc="-10" dirty="0">
                <a:latin typeface="+mn-lt"/>
              </a:rPr>
              <a:t>ce</a:t>
            </a:r>
            <a:r>
              <a:rPr lang="en-US" sz="2000" spc="-15" dirty="0">
                <a:latin typeface="+mn-lt"/>
              </a:rPr>
              <a:t>s</a:t>
            </a:r>
            <a:r>
              <a:rPr lang="en-US" sz="2000" spc="-10" dirty="0">
                <a:latin typeface="+mn-lt"/>
              </a:rPr>
              <a:t>,</a:t>
            </a:r>
            <a:r>
              <a:rPr lang="en-US" sz="2000" spc="-15" dirty="0">
                <a:latin typeface="+mn-lt"/>
              </a:rPr>
              <a:t> </a:t>
            </a:r>
            <a:r>
              <a:rPr lang="en-US" sz="2000" spc="-5" dirty="0">
                <a:latin typeface="+mn-lt"/>
              </a:rPr>
              <a:t>p</a:t>
            </a:r>
            <a:r>
              <a:rPr lang="en-US" sz="2000" spc="-10" dirty="0">
                <a:latin typeface="+mn-lt"/>
              </a:rPr>
              <a:t>o</a:t>
            </a:r>
            <a:r>
              <a:rPr lang="en-US" sz="2000" dirty="0">
                <a:latin typeface="+mn-lt"/>
              </a:rPr>
              <a:t>lar  </a:t>
            </a:r>
            <a:r>
              <a:rPr lang="en-US" sz="2000" spc="-45" dirty="0">
                <a:latin typeface="+mn-lt"/>
              </a:rPr>
              <a:t>r</a:t>
            </a:r>
            <a:r>
              <a:rPr lang="en-US" sz="2000" spc="-10" dirty="0">
                <a:latin typeface="+mn-lt"/>
              </a:rPr>
              <a:t>e</a:t>
            </a:r>
            <a:r>
              <a:rPr lang="en-US" sz="2000" spc="-15" dirty="0">
                <a:latin typeface="+mn-lt"/>
              </a:rPr>
              <a:t>s</a:t>
            </a:r>
            <a:r>
              <a:rPr lang="en-US" sz="2000" spc="-10" dirty="0">
                <a:latin typeface="+mn-lt"/>
              </a:rPr>
              <a:t>e</a:t>
            </a:r>
            <a:r>
              <a:rPr lang="en-US" sz="2000" spc="-15" dirty="0">
                <a:latin typeface="+mn-lt"/>
              </a:rPr>
              <a:t>a</a:t>
            </a:r>
            <a:r>
              <a:rPr lang="en-US" sz="2000" spc="-45" dirty="0">
                <a:latin typeface="+mn-lt"/>
              </a:rPr>
              <a:t>r</a:t>
            </a:r>
            <a:r>
              <a:rPr lang="en-US" sz="2000" spc="5" dirty="0">
                <a:latin typeface="+mn-lt"/>
              </a:rPr>
              <a:t>c</a:t>
            </a:r>
            <a:r>
              <a:rPr lang="en-US" sz="2000" spc="-5" dirty="0">
                <a:latin typeface="+mn-lt"/>
              </a:rPr>
              <a:t>h</a:t>
            </a:r>
            <a:r>
              <a:rPr lang="en-US" sz="2000" spc="-10" dirty="0">
                <a:latin typeface="+mn-lt"/>
              </a:rPr>
              <a:t>,</a:t>
            </a:r>
            <a:r>
              <a:rPr lang="en-US" sz="2000" spc="-15" dirty="0">
                <a:latin typeface="+mn-lt"/>
              </a:rPr>
              <a:t> </a:t>
            </a:r>
            <a:r>
              <a:rPr lang="en-US" sz="2000" spc="-10" dirty="0">
                <a:latin typeface="+mn-lt"/>
              </a:rPr>
              <a:t>oce</a:t>
            </a:r>
            <a:r>
              <a:rPr lang="en-US" sz="2000" spc="-15" dirty="0">
                <a:latin typeface="+mn-lt"/>
              </a:rPr>
              <a:t>a</a:t>
            </a:r>
            <a:r>
              <a:rPr lang="en-US" sz="2000" dirty="0">
                <a:latin typeface="+mn-lt"/>
              </a:rPr>
              <a:t>n</a:t>
            </a:r>
            <a:r>
              <a:rPr lang="en-US" sz="2000" spc="-5" dirty="0">
                <a:latin typeface="+mn-lt"/>
              </a:rPr>
              <a:t> s</a:t>
            </a:r>
            <a:r>
              <a:rPr lang="en-US" sz="2000" spc="5" dirty="0">
                <a:latin typeface="+mn-lt"/>
              </a:rPr>
              <a:t>c</a:t>
            </a:r>
            <a:r>
              <a:rPr lang="en-US" sz="2000" dirty="0">
                <a:latin typeface="+mn-lt"/>
              </a:rPr>
              <a:t>i</a:t>
            </a:r>
            <a:r>
              <a:rPr lang="en-US" sz="2000" spc="-10" dirty="0">
                <a:latin typeface="+mn-lt"/>
              </a:rPr>
              <a:t>e</a:t>
            </a:r>
            <a:r>
              <a:rPr lang="en-US" sz="2000" spc="-20" dirty="0">
                <a:latin typeface="+mn-lt"/>
              </a:rPr>
              <a:t>n</a:t>
            </a:r>
            <a:r>
              <a:rPr lang="en-US" sz="2000" spc="-10" dirty="0">
                <a:latin typeface="+mn-lt"/>
              </a:rPr>
              <a:t>ce,</a:t>
            </a:r>
            <a:r>
              <a:rPr lang="en-US" sz="2000" spc="-15" dirty="0">
                <a:latin typeface="+mn-lt"/>
              </a:rPr>
              <a:t> </a:t>
            </a:r>
            <a:r>
              <a:rPr lang="en-US" sz="2000" spc="-50" dirty="0">
                <a:latin typeface="+mn-lt"/>
              </a:rPr>
              <a:t>h</a:t>
            </a:r>
            <a:r>
              <a:rPr lang="en-US" sz="2000" spc="-35" dirty="0">
                <a:latin typeface="+mn-lt"/>
              </a:rPr>
              <a:t>y</a:t>
            </a:r>
            <a:r>
              <a:rPr lang="en-US" sz="2000" spc="-5" dirty="0">
                <a:latin typeface="+mn-lt"/>
              </a:rPr>
              <a:t>d</a:t>
            </a:r>
            <a:r>
              <a:rPr lang="en-US" sz="2000" spc="-35" dirty="0">
                <a:latin typeface="+mn-lt"/>
              </a:rPr>
              <a:t>r</a:t>
            </a:r>
            <a:r>
              <a:rPr lang="en-US" sz="2000" spc="-10" dirty="0">
                <a:latin typeface="+mn-lt"/>
              </a:rPr>
              <a:t>o</a:t>
            </a:r>
            <a:r>
              <a:rPr lang="en-US" sz="2000" dirty="0">
                <a:latin typeface="+mn-lt"/>
              </a:rPr>
              <a:t>l</a:t>
            </a:r>
            <a:r>
              <a:rPr lang="en-US" sz="2000" spc="-10" dirty="0">
                <a:latin typeface="+mn-lt"/>
              </a:rPr>
              <a:t>o</a:t>
            </a:r>
            <a:r>
              <a:rPr lang="en-US" sz="2000" spc="-20" dirty="0">
                <a:latin typeface="+mn-lt"/>
              </a:rPr>
              <a:t>g</a:t>
            </a:r>
            <a:r>
              <a:rPr lang="en-US" sz="2000" spc="-180" dirty="0">
                <a:latin typeface="+mn-lt"/>
              </a:rPr>
              <a:t>y</a:t>
            </a:r>
            <a:r>
              <a:rPr lang="en-US" sz="2000" spc="-10" dirty="0">
                <a:latin typeface="+mn-lt"/>
              </a:rPr>
              <a:t>,</a:t>
            </a:r>
            <a:r>
              <a:rPr lang="en-US" sz="2000" spc="-30" dirty="0">
                <a:latin typeface="+mn-lt"/>
              </a:rPr>
              <a:t> </a:t>
            </a:r>
            <a:r>
              <a:rPr lang="en-US" sz="2000" dirty="0">
                <a:latin typeface="+mn-lt"/>
              </a:rPr>
              <a:t>a</a:t>
            </a:r>
            <a:r>
              <a:rPr lang="en-US" sz="2000" spc="-5" dirty="0">
                <a:latin typeface="+mn-lt"/>
              </a:rPr>
              <a:t>n</a:t>
            </a:r>
            <a:r>
              <a:rPr lang="en-US" sz="2000" dirty="0">
                <a:latin typeface="+mn-lt"/>
              </a:rPr>
              <a:t>d</a:t>
            </a:r>
            <a:r>
              <a:rPr lang="en-US" sz="2000" spc="-5" dirty="0">
                <a:latin typeface="+mn-lt"/>
              </a:rPr>
              <a:t> </a:t>
            </a:r>
            <a:r>
              <a:rPr lang="en-US" sz="2000" spc="-15" dirty="0">
                <a:latin typeface="+mn-lt"/>
              </a:rPr>
              <a:t>the</a:t>
            </a:r>
            <a:r>
              <a:rPr lang="en-US" sz="2000" dirty="0">
                <a:latin typeface="+mn-lt"/>
              </a:rPr>
              <a:t> </a:t>
            </a:r>
            <a:r>
              <a:rPr lang="en-US" sz="2000" spc="-5" dirty="0">
                <a:latin typeface="+mn-lt"/>
              </a:rPr>
              <a:t>s</a:t>
            </a:r>
            <a:r>
              <a:rPr lang="en-US" sz="2000" spc="-10" dirty="0">
                <a:latin typeface="+mn-lt"/>
              </a:rPr>
              <a:t>o</a:t>
            </a:r>
            <a:r>
              <a:rPr lang="en-US" sz="2000" dirty="0">
                <a:latin typeface="+mn-lt"/>
              </a:rPr>
              <a:t>lid</a:t>
            </a:r>
            <a:r>
              <a:rPr lang="en-US" sz="2000" spc="-5" dirty="0">
                <a:latin typeface="+mn-lt"/>
              </a:rPr>
              <a:t> </a:t>
            </a:r>
            <a:r>
              <a:rPr lang="en-US" sz="2000" spc="-35" dirty="0">
                <a:latin typeface="+mn-lt"/>
              </a:rPr>
              <a:t>E</a:t>
            </a:r>
            <a:r>
              <a:rPr lang="en-US" sz="2000" dirty="0">
                <a:latin typeface="+mn-lt"/>
              </a:rPr>
              <a:t>a</a:t>
            </a:r>
            <a:r>
              <a:rPr lang="en-US" sz="2000" spc="-10" dirty="0">
                <a:latin typeface="+mn-lt"/>
              </a:rPr>
              <a:t>r</a:t>
            </a:r>
            <a:r>
              <a:rPr lang="en-US" sz="2000" dirty="0">
                <a:latin typeface="+mn-lt"/>
              </a:rPr>
              <a:t>th</a:t>
            </a:r>
            <a:r>
              <a:rPr lang="en-US" sz="2000" spc="-20" dirty="0">
                <a:latin typeface="+mn-lt"/>
              </a:rPr>
              <a:t> w</a:t>
            </a:r>
            <a:r>
              <a:rPr lang="en-US" sz="2000" dirty="0">
                <a:latin typeface="+mn-lt"/>
              </a:rPr>
              <a:t>i</a:t>
            </a:r>
            <a:r>
              <a:rPr lang="en-US" sz="2000" spc="-15" dirty="0">
                <a:latin typeface="+mn-lt"/>
              </a:rPr>
              <a:t>l</a:t>
            </a:r>
            <a:r>
              <a:rPr lang="en-US" sz="2000" dirty="0">
                <a:latin typeface="+mn-lt"/>
              </a:rPr>
              <a:t>l </a:t>
            </a:r>
            <a:r>
              <a:rPr lang="en-US" sz="2000" spc="-20" dirty="0">
                <a:latin typeface="+mn-lt"/>
              </a:rPr>
              <a:t>b</a:t>
            </a:r>
            <a:r>
              <a:rPr lang="en-US" sz="2000" spc="-15" dirty="0">
                <a:latin typeface="+mn-lt"/>
              </a:rPr>
              <a:t>e</a:t>
            </a:r>
            <a:r>
              <a:rPr lang="en-US" sz="2000" dirty="0">
                <a:latin typeface="+mn-lt"/>
              </a:rPr>
              <a:t> </a:t>
            </a:r>
            <a:r>
              <a:rPr lang="en-US" sz="2000" spc="-35" dirty="0">
                <a:latin typeface="+mn-lt"/>
              </a:rPr>
              <a:t>c</a:t>
            </a:r>
            <a:r>
              <a:rPr lang="en-US" sz="2000" spc="-10" dirty="0">
                <a:latin typeface="+mn-lt"/>
              </a:rPr>
              <a:t>o</a:t>
            </a:r>
            <a:r>
              <a:rPr lang="en-US" sz="2000" dirty="0">
                <a:latin typeface="+mn-lt"/>
              </a:rPr>
              <a:t>lla</a:t>
            </a:r>
            <a:r>
              <a:rPr lang="en-US" sz="2000" spc="-5" dirty="0">
                <a:latin typeface="+mn-lt"/>
              </a:rPr>
              <a:t>b</a:t>
            </a:r>
            <a:r>
              <a:rPr lang="en-US" sz="2000" spc="-10" dirty="0">
                <a:latin typeface="+mn-lt"/>
              </a:rPr>
              <a:t>o</a:t>
            </a:r>
            <a:r>
              <a:rPr lang="en-US" sz="2000" spc="-55" dirty="0">
                <a:latin typeface="+mn-lt"/>
              </a:rPr>
              <a:t>r</a:t>
            </a:r>
            <a:r>
              <a:rPr lang="en-US" sz="2000" spc="-25" dirty="0">
                <a:latin typeface="+mn-lt"/>
              </a:rPr>
              <a:t>a</a:t>
            </a:r>
            <a:r>
              <a:rPr lang="en-US" sz="2000" dirty="0">
                <a:latin typeface="+mn-lt"/>
              </a:rPr>
              <a:t>ti</a:t>
            </a:r>
            <a:r>
              <a:rPr lang="en-US" sz="2000" spc="-5" dirty="0">
                <a:latin typeface="+mn-lt"/>
              </a:rPr>
              <a:t>n</a:t>
            </a:r>
            <a:r>
              <a:rPr lang="en-US" sz="2000" dirty="0">
                <a:latin typeface="+mn-lt"/>
              </a:rPr>
              <a:t>g</a:t>
            </a:r>
            <a:r>
              <a:rPr lang="en-US" sz="2000" spc="-20" dirty="0">
                <a:latin typeface="+mn-lt"/>
              </a:rPr>
              <a:t> </a:t>
            </a:r>
            <a:r>
              <a:rPr lang="en-US" sz="2000" spc="-5" dirty="0">
                <a:latin typeface="+mn-lt"/>
              </a:rPr>
              <a:t>p</a:t>
            </a:r>
            <a:r>
              <a:rPr lang="en-US" sz="2000" dirty="0">
                <a:latin typeface="+mn-lt"/>
              </a:rPr>
              <a:t>a</a:t>
            </a:r>
            <a:r>
              <a:rPr lang="en-US" sz="2000" spc="-15" dirty="0">
                <a:latin typeface="+mn-lt"/>
              </a:rPr>
              <a:t>rtne</a:t>
            </a:r>
            <a:r>
              <a:rPr lang="en-US" sz="2000" spc="-45" dirty="0">
                <a:latin typeface="+mn-lt"/>
              </a:rPr>
              <a:t>r</a:t>
            </a:r>
            <a:r>
              <a:rPr lang="en-US" sz="2000" dirty="0">
                <a:latin typeface="+mn-lt"/>
              </a:rPr>
              <a:t>s</a:t>
            </a:r>
            <a:r>
              <a:rPr lang="en-US" sz="2000" spc="-20" dirty="0">
                <a:latin typeface="+mn-lt"/>
              </a:rPr>
              <a:t> </a:t>
            </a:r>
            <a:r>
              <a:rPr lang="en-US" sz="2000" dirty="0">
                <a:latin typeface="+mn-lt"/>
              </a:rPr>
              <a:t>with</a:t>
            </a:r>
            <a:r>
              <a:rPr lang="en-US" sz="2000" spc="-20" dirty="0">
                <a:latin typeface="+mn-lt"/>
              </a:rPr>
              <a:t> </a:t>
            </a:r>
            <a:r>
              <a:rPr lang="en-US" sz="2000" spc="-15" dirty="0">
                <a:latin typeface="+mn-lt"/>
              </a:rPr>
              <a:t>the</a:t>
            </a:r>
            <a:r>
              <a:rPr lang="en-US" sz="2000" dirty="0">
                <a:latin typeface="+mn-lt"/>
              </a:rPr>
              <a:t> S</a:t>
            </a:r>
            <a:r>
              <a:rPr lang="en-US" sz="2000" spc="-5" dirty="0">
                <a:latin typeface="+mn-lt"/>
              </a:rPr>
              <a:t>p</a:t>
            </a:r>
            <a:r>
              <a:rPr lang="en-US" sz="2000" dirty="0">
                <a:latin typeface="+mn-lt"/>
              </a:rPr>
              <a:t>a</a:t>
            </a:r>
            <a:r>
              <a:rPr lang="en-US" sz="2000" spc="-10" dirty="0">
                <a:latin typeface="+mn-lt"/>
              </a:rPr>
              <a:t>c</a:t>
            </a:r>
            <a:r>
              <a:rPr lang="en-US" sz="2000" spc="-15" dirty="0">
                <a:latin typeface="+mn-lt"/>
              </a:rPr>
              <a:t>e</a:t>
            </a:r>
            <a:r>
              <a:rPr lang="en-US" sz="2000" spc="-10" dirty="0">
                <a:latin typeface="+mn-lt"/>
              </a:rPr>
              <a:t> </a:t>
            </a:r>
            <a:r>
              <a:rPr lang="en-US" sz="2000" dirty="0">
                <a:latin typeface="+mn-lt"/>
              </a:rPr>
              <a:t>Stud</a:t>
            </a:r>
            <a:r>
              <a:rPr lang="en-US" sz="2000" spc="-5" dirty="0">
                <a:latin typeface="+mn-lt"/>
              </a:rPr>
              <a:t>i</a:t>
            </a:r>
            <a:r>
              <a:rPr lang="en-US" sz="2000" spc="-10" dirty="0">
                <a:latin typeface="+mn-lt"/>
              </a:rPr>
              <a:t>e</a:t>
            </a:r>
            <a:r>
              <a:rPr lang="en-US" sz="2000" dirty="0">
                <a:latin typeface="+mn-lt"/>
              </a:rPr>
              <a:t>s</a:t>
            </a:r>
            <a:r>
              <a:rPr lang="en-US" sz="2000" spc="-20" dirty="0">
                <a:latin typeface="+mn-lt"/>
              </a:rPr>
              <a:t> </a:t>
            </a:r>
            <a:r>
              <a:rPr lang="en-US" sz="2000" spc="-15" dirty="0">
                <a:latin typeface="+mn-lt"/>
              </a:rPr>
              <a:t>B</a:t>
            </a:r>
            <a:r>
              <a:rPr lang="en-US" sz="2000" spc="-10" dirty="0">
                <a:latin typeface="+mn-lt"/>
              </a:rPr>
              <a:t>o</a:t>
            </a:r>
            <a:r>
              <a:rPr lang="en-US" sz="2000" dirty="0">
                <a:latin typeface="+mn-lt"/>
              </a:rPr>
              <a:t>a</a:t>
            </a:r>
            <a:r>
              <a:rPr lang="en-US" sz="2000" spc="-45" dirty="0">
                <a:latin typeface="+mn-lt"/>
              </a:rPr>
              <a:t>r</a:t>
            </a:r>
            <a:r>
              <a:rPr lang="en-US" sz="2000" dirty="0">
                <a:latin typeface="+mn-lt"/>
              </a:rPr>
              <a:t>d</a:t>
            </a:r>
          </a:p>
          <a:p>
            <a:pPr marL="698500" lvl="1" indent="-337185" algn="l">
              <a:lnSpc>
                <a:spcPct val="100000"/>
              </a:lnSpc>
              <a:spcAft>
                <a:spcPts val="1200"/>
              </a:spcAft>
              <a:buClr>
                <a:srgbClr val="FFFFFF"/>
              </a:buClr>
              <a:buFont typeface="Arial"/>
              <a:buChar char="•"/>
              <a:tabLst>
                <a:tab pos="698500" algn="l"/>
              </a:tabLst>
            </a:pPr>
            <a:r>
              <a:rPr lang="en-US" spc="-5" dirty="0">
                <a:solidFill>
                  <a:srgbClr val="FFFFFF"/>
                </a:solidFill>
                <a:cs typeface="Calibri"/>
              </a:rPr>
              <a:t>I</a:t>
            </a:r>
            <a:r>
              <a:rPr lang="en-US" dirty="0">
                <a:solidFill>
                  <a:srgbClr val="FFFFFF"/>
                </a:solidFill>
                <a:cs typeface="Calibri"/>
              </a:rPr>
              <a:t>nc</a:t>
            </a:r>
            <a:r>
              <a:rPr lang="en-US" spc="-5" dirty="0">
                <a:solidFill>
                  <a:srgbClr val="FFFFFF"/>
                </a:solidFill>
                <a:cs typeface="Calibri"/>
              </a:rPr>
              <a:t>l</a:t>
            </a:r>
            <a:r>
              <a:rPr lang="en-US" dirty="0">
                <a:solidFill>
                  <a:srgbClr val="FFFFFF"/>
                </a:solidFill>
                <a:cs typeface="Calibri"/>
              </a:rPr>
              <a:t>ud</a:t>
            </a:r>
            <a:r>
              <a:rPr lang="en-US" spc="-5" dirty="0">
                <a:solidFill>
                  <a:srgbClr val="FFFFFF"/>
                </a:solidFill>
                <a:cs typeface="Calibri"/>
              </a:rPr>
              <a:t>e</a:t>
            </a:r>
            <a:r>
              <a:rPr lang="en-US" dirty="0">
                <a:solidFill>
                  <a:srgbClr val="FFFFFF"/>
                </a:solidFill>
                <a:cs typeface="Calibri"/>
              </a:rPr>
              <a:t>s</a:t>
            </a:r>
            <a:r>
              <a:rPr lang="en-US" spc="-15" dirty="0">
                <a:solidFill>
                  <a:srgbClr val="FFFFFF"/>
                </a:solidFill>
                <a:cs typeface="Calibri"/>
              </a:rPr>
              <a:t> </a:t>
            </a:r>
            <a:r>
              <a:rPr lang="en-US" spc="-5" dirty="0">
                <a:solidFill>
                  <a:srgbClr val="FFFFFF"/>
                </a:solidFill>
                <a:cs typeface="Calibri"/>
              </a:rPr>
              <a:t>mem</a:t>
            </a:r>
            <a:r>
              <a:rPr lang="en-US" dirty="0">
                <a:solidFill>
                  <a:srgbClr val="FFFFFF"/>
                </a:solidFill>
                <a:cs typeface="Calibri"/>
              </a:rPr>
              <a:t>b</a:t>
            </a:r>
            <a:r>
              <a:rPr lang="en-US" spc="-5" dirty="0">
                <a:solidFill>
                  <a:srgbClr val="FFFFFF"/>
                </a:solidFill>
                <a:cs typeface="Calibri"/>
              </a:rPr>
              <a:t>e</a:t>
            </a:r>
            <a:r>
              <a:rPr lang="en-US" spc="-40" dirty="0">
                <a:solidFill>
                  <a:srgbClr val="FFFFFF"/>
                </a:solidFill>
                <a:cs typeface="Calibri"/>
              </a:rPr>
              <a:t>r</a:t>
            </a:r>
            <a:r>
              <a:rPr lang="en-US" spc="-5" dirty="0">
                <a:solidFill>
                  <a:srgbClr val="FFFFFF"/>
                </a:solidFill>
                <a:cs typeface="Calibri"/>
              </a:rPr>
              <a:t>s</a:t>
            </a:r>
            <a:r>
              <a:rPr lang="en-US" dirty="0">
                <a:solidFill>
                  <a:srgbClr val="FFFFFF"/>
                </a:solidFill>
                <a:cs typeface="Calibri"/>
              </a:rPr>
              <a:t>h</a:t>
            </a:r>
            <a:r>
              <a:rPr lang="en-US" spc="-5" dirty="0">
                <a:solidFill>
                  <a:srgbClr val="FFFFFF"/>
                </a:solidFill>
                <a:cs typeface="Calibri"/>
              </a:rPr>
              <a:t>i</a:t>
            </a:r>
            <a:r>
              <a:rPr lang="en-US" dirty="0">
                <a:solidFill>
                  <a:srgbClr val="FFFFFF"/>
                </a:solidFill>
                <a:cs typeface="Calibri"/>
              </a:rPr>
              <a:t>p,</a:t>
            </a:r>
            <a:r>
              <a:rPr lang="en-US" spc="20" dirty="0">
                <a:solidFill>
                  <a:srgbClr val="FFFFFF"/>
                </a:solidFill>
                <a:cs typeface="Calibri"/>
              </a:rPr>
              <a:t> </a:t>
            </a:r>
            <a:r>
              <a:rPr lang="en-US" spc="-40" dirty="0">
                <a:solidFill>
                  <a:srgbClr val="FFFFFF"/>
                </a:solidFill>
                <a:cs typeface="Calibri"/>
              </a:rPr>
              <a:t>e</a:t>
            </a:r>
            <a:r>
              <a:rPr lang="en-US" spc="-55" dirty="0">
                <a:solidFill>
                  <a:srgbClr val="FFFFFF"/>
                </a:solidFill>
                <a:cs typeface="Calibri"/>
              </a:rPr>
              <a:t>x</a:t>
            </a:r>
            <a:r>
              <a:rPr lang="en-US" spc="-5" dirty="0">
                <a:solidFill>
                  <a:srgbClr val="FFFFFF"/>
                </a:solidFill>
                <a:cs typeface="Calibri"/>
              </a:rPr>
              <a:t>e</a:t>
            </a:r>
            <a:r>
              <a:rPr lang="en-US" dirty="0">
                <a:solidFill>
                  <a:srgbClr val="FFFFFF"/>
                </a:solidFill>
                <a:cs typeface="Calibri"/>
              </a:rPr>
              <a:t>cu</a:t>
            </a:r>
            <a:r>
              <a:rPr lang="en-US" spc="-5" dirty="0">
                <a:solidFill>
                  <a:srgbClr val="FFFFFF"/>
                </a:solidFill>
                <a:cs typeface="Calibri"/>
              </a:rPr>
              <a:t>tio</a:t>
            </a:r>
            <a:r>
              <a:rPr lang="en-US" dirty="0">
                <a:solidFill>
                  <a:srgbClr val="FFFFFF"/>
                </a:solidFill>
                <a:cs typeface="Calibri"/>
              </a:rPr>
              <a:t>n,</a:t>
            </a:r>
            <a:r>
              <a:rPr lang="en-US" spc="-5" dirty="0">
                <a:solidFill>
                  <a:srgbClr val="FFFFFF"/>
                </a:solidFill>
                <a:cs typeface="Calibri"/>
              </a:rPr>
              <a:t> </a:t>
            </a:r>
            <a:r>
              <a:rPr lang="en-US" spc="-30" dirty="0">
                <a:solidFill>
                  <a:srgbClr val="FFFFFF"/>
                </a:solidFill>
                <a:cs typeface="Calibri"/>
              </a:rPr>
              <a:t>s</a:t>
            </a:r>
            <a:r>
              <a:rPr lang="en-US" spc="-25" dirty="0">
                <a:solidFill>
                  <a:srgbClr val="FFFFFF"/>
                </a:solidFill>
                <a:cs typeface="Calibri"/>
              </a:rPr>
              <a:t>t</a:t>
            </a:r>
            <a:r>
              <a:rPr lang="en-US" spc="-15" dirty="0">
                <a:solidFill>
                  <a:srgbClr val="FFFFFF"/>
                </a:solidFill>
                <a:cs typeface="Calibri"/>
              </a:rPr>
              <a:t>a</a:t>
            </a:r>
            <a:r>
              <a:rPr lang="en-US" spc="-25" dirty="0">
                <a:solidFill>
                  <a:srgbClr val="FFFFFF"/>
                </a:solidFill>
                <a:cs typeface="Calibri"/>
              </a:rPr>
              <a:t>f</a:t>
            </a:r>
            <a:r>
              <a:rPr lang="en-US" dirty="0">
                <a:solidFill>
                  <a:srgbClr val="FFFFFF"/>
                </a:solidFill>
                <a:cs typeface="Calibri"/>
              </a:rPr>
              <a:t>f</a:t>
            </a:r>
            <a:r>
              <a:rPr lang="en-US" spc="-5" dirty="0">
                <a:solidFill>
                  <a:srgbClr val="FFFFFF"/>
                </a:solidFill>
                <a:cs typeface="Calibri"/>
              </a:rPr>
              <a:t>i</a:t>
            </a:r>
            <a:r>
              <a:rPr lang="en-US" dirty="0">
                <a:solidFill>
                  <a:srgbClr val="FFFFFF"/>
                </a:solidFill>
                <a:cs typeface="Calibri"/>
              </a:rPr>
              <a:t>n</a:t>
            </a:r>
            <a:r>
              <a:rPr lang="en-US" spc="25" dirty="0">
                <a:solidFill>
                  <a:srgbClr val="FFFFFF"/>
                </a:solidFill>
                <a:cs typeface="Calibri"/>
              </a:rPr>
              <a:t>g</a:t>
            </a:r>
            <a:r>
              <a:rPr lang="en-US" dirty="0">
                <a:solidFill>
                  <a:srgbClr val="FFFFFF"/>
                </a:solidFill>
                <a:cs typeface="Calibri"/>
              </a:rPr>
              <a:t>,</a:t>
            </a:r>
            <a:r>
              <a:rPr lang="en-US" spc="-5" dirty="0">
                <a:solidFill>
                  <a:srgbClr val="FFFFFF"/>
                </a:solidFill>
                <a:cs typeface="Calibri"/>
              </a:rPr>
              <a:t> </a:t>
            </a:r>
            <a:r>
              <a:rPr lang="en-US" spc="-15" dirty="0">
                <a:solidFill>
                  <a:srgbClr val="FFFFFF"/>
                </a:solidFill>
                <a:cs typeface="Calibri"/>
              </a:rPr>
              <a:t>e</a:t>
            </a:r>
            <a:r>
              <a:rPr lang="en-US" spc="-25" dirty="0">
                <a:solidFill>
                  <a:srgbClr val="FFFFFF"/>
                </a:solidFill>
                <a:cs typeface="Calibri"/>
              </a:rPr>
              <a:t>t</a:t>
            </a:r>
            <a:r>
              <a:rPr lang="en-US" dirty="0">
                <a:solidFill>
                  <a:srgbClr val="FFFFFF"/>
                </a:solidFill>
                <a:cs typeface="Calibri"/>
              </a:rPr>
              <a:t>c</a:t>
            </a:r>
            <a:r>
              <a:rPr lang="en-US" dirty="0" smtClean="0">
                <a:solidFill>
                  <a:srgbClr val="FFFFFF"/>
                </a:solidFill>
                <a:cs typeface="Calibri"/>
              </a:rPr>
              <a:t>.</a:t>
            </a:r>
          </a:p>
          <a:p>
            <a:pPr marL="342900" indent="-342900" algn="l">
              <a:spcAft>
                <a:spcPts val="1200"/>
              </a:spcAft>
              <a:buClr>
                <a:srgbClr val="FFFFFF"/>
              </a:buClr>
              <a:buFont typeface="Arial" panose="020B0604020202020204" pitchFamily="34" charset="0"/>
              <a:buChar char="•"/>
              <a:tabLst>
                <a:tab pos="698500" algn="l"/>
              </a:tabLst>
            </a:pPr>
            <a:r>
              <a:rPr lang="en-US" sz="2000" dirty="0" smtClean="0">
                <a:solidFill>
                  <a:srgbClr val="FFFFFF"/>
                </a:solidFill>
                <a:latin typeface="+mn-lt"/>
              </a:rPr>
              <a:t>One-day </a:t>
            </a:r>
            <a:r>
              <a:rPr lang="en-US" sz="2000" dirty="0">
                <a:solidFill>
                  <a:srgbClr val="FFFFFF"/>
                </a:solidFill>
                <a:latin typeface="+mn-lt"/>
              </a:rPr>
              <a:t>mini-workshop </a:t>
            </a:r>
            <a:r>
              <a:rPr lang="en-US" sz="2000" dirty="0" smtClean="0">
                <a:solidFill>
                  <a:srgbClr val="FFFFFF"/>
                </a:solidFill>
                <a:latin typeface="+mn-lt"/>
              </a:rPr>
              <a:t>to discuss survey organization and other top-level issues with </a:t>
            </a:r>
            <a:r>
              <a:rPr lang="en-US" sz="2000" dirty="0">
                <a:solidFill>
                  <a:srgbClr val="FFFFFF"/>
                </a:solidFill>
                <a:latin typeface="+mn-lt"/>
              </a:rPr>
              <a:t>survey leads, community representatives, NRC staff and board </a:t>
            </a:r>
            <a:r>
              <a:rPr lang="en-US" sz="2000" dirty="0" smtClean="0">
                <a:solidFill>
                  <a:srgbClr val="FFFFFF"/>
                </a:solidFill>
                <a:latin typeface="+mn-lt"/>
              </a:rPr>
              <a:t>representatives: late July?</a:t>
            </a:r>
          </a:p>
          <a:p>
            <a:pPr marL="241300" indent="-337185" algn="l">
              <a:spcAft>
                <a:spcPts val="1200"/>
              </a:spcAft>
              <a:buClr>
                <a:srgbClr val="FFFFFF"/>
              </a:buClr>
              <a:buFont typeface="Arial"/>
              <a:buChar char="•"/>
              <a:tabLst>
                <a:tab pos="698500" algn="l"/>
              </a:tabLst>
            </a:pPr>
            <a:r>
              <a:rPr lang="en-US" sz="2000" dirty="0" smtClean="0">
                <a:solidFill>
                  <a:srgbClr val="FFFFFF"/>
                </a:solidFill>
                <a:latin typeface="+mn-lt"/>
              </a:rPr>
              <a:t>Final report due ~ 2 years from survey start (backup slide has details).</a:t>
            </a:r>
            <a:endParaRPr lang="en-US" sz="2000" dirty="0">
              <a:solidFill>
                <a:srgbClr val="FFFFFF"/>
              </a:solidFill>
              <a:latin typeface="+mn-lt"/>
            </a:endParaRPr>
          </a:p>
          <a:p>
            <a:pPr marL="698500" marR="181610" lvl="1" indent="-337185" algn="l">
              <a:lnSpc>
                <a:spcPct val="100000"/>
              </a:lnSpc>
              <a:spcAft>
                <a:spcPts val="600"/>
              </a:spcAft>
              <a:buClr>
                <a:srgbClr val="FFFFFF"/>
              </a:buClr>
              <a:buFont typeface="Arial"/>
              <a:buChar char="•"/>
              <a:tabLst>
                <a:tab pos="698500" algn="l"/>
              </a:tabLst>
            </a:pPr>
            <a:endParaRPr lang="en-US" sz="2000" dirty="0">
              <a:cs typeface="Calibri"/>
            </a:endParaRPr>
          </a:p>
          <a:p>
            <a:endParaRPr lang="en-US" sz="2000" dirty="0">
              <a:latin typeface="+mn-lt"/>
            </a:endParaRPr>
          </a:p>
        </p:txBody>
      </p:sp>
      <p:sp>
        <p:nvSpPr>
          <p:cNvPr id="4" name="Slide Number Placeholder 3"/>
          <p:cNvSpPr>
            <a:spLocks noGrp="1"/>
          </p:cNvSpPr>
          <p:nvPr>
            <p:ph type="sldNum" sz="quarter" idx="7"/>
          </p:nvPr>
        </p:nvSpPr>
        <p:spPr/>
        <p:txBody>
          <a:bodyPr/>
          <a:lstStyle/>
          <a:p>
            <a:fld id="{B6F15528-21DE-4FAA-801E-634DDDAF4B2B}" type="slidenum">
              <a:rPr lang="en-US" smtClean="0"/>
              <a:t>10</a:t>
            </a:fld>
            <a:endParaRPr lang="en-US" dirty="0"/>
          </a:p>
        </p:txBody>
      </p:sp>
    </p:spTree>
    <p:extLst>
      <p:ext uri="{BB962C8B-B14F-4D97-AF65-F5344CB8AC3E}">
        <p14:creationId xmlns:p14="http://schemas.microsoft.com/office/powerpoint/2010/main" val="2691682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738664"/>
          </a:xfrm>
        </p:spPr>
        <p:txBody>
          <a:bodyPr/>
          <a:lstStyle/>
          <a:p>
            <a:pPr algn="ctr"/>
            <a:r>
              <a:rPr lang="en-US" sz="4800" b="1" dirty="0" smtClean="0">
                <a:effectLst>
                  <a:outerShdw blurRad="50800" dist="38100" dir="2700000" algn="tl" rotWithShape="0">
                    <a:prstClr val="black">
                      <a:alpha val="40000"/>
                    </a:prstClr>
                  </a:outerShdw>
                </a:effectLst>
              </a:rPr>
              <a:t>Serving on the Survey</a:t>
            </a:r>
            <a:endParaRPr lang="en-US" sz="4800"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447801"/>
            <a:ext cx="7614919" cy="6617196"/>
          </a:xfrm>
        </p:spPr>
        <p:txBody>
          <a:bodyPr/>
          <a:lstStyle/>
          <a:p>
            <a:pPr marL="355600" marR="167640" lvl="0" indent="-342900"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kern="1200" dirty="0">
                <a:solidFill>
                  <a:srgbClr val="FFFFFF"/>
                </a:solidFill>
              </a:rPr>
              <a:t>A </a:t>
            </a:r>
            <a:r>
              <a:rPr lang="en-US" kern="1200" spc="-25" dirty="0">
                <a:solidFill>
                  <a:srgbClr val="FFFFFF"/>
                </a:solidFill>
              </a:rPr>
              <a:t>w</a:t>
            </a:r>
            <a:r>
              <a:rPr lang="en-US" kern="1200" dirty="0">
                <a:solidFill>
                  <a:srgbClr val="FFFFFF"/>
                </a:solidFill>
              </a:rPr>
              <a:t>e</a:t>
            </a:r>
            <a:r>
              <a:rPr lang="en-US" kern="1200" spc="-20" dirty="0">
                <a:solidFill>
                  <a:srgbClr val="FFFFFF"/>
                </a:solidFill>
              </a:rPr>
              <a:t>b</a:t>
            </a:r>
            <a:r>
              <a:rPr lang="en-US" kern="1200" spc="-10" dirty="0">
                <a:solidFill>
                  <a:srgbClr val="FFFFFF"/>
                </a:solidFill>
              </a:rPr>
              <a:t>s</a:t>
            </a:r>
            <a:r>
              <a:rPr lang="en-US" kern="1200" spc="-5" dirty="0">
                <a:solidFill>
                  <a:srgbClr val="FFFFFF"/>
                </a:solidFill>
              </a:rPr>
              <a:t>i</a:t>
            </a:r>
            <a:r>
              <a:rPr lang="en-US" kern="1200" spc="-45" dirty="0">
                <a:solidFill>
                  <a:srgbClr val="FFFFFF"/>
                </a:solidFill>
              </a:rPr>
              <a:t>t</a:t>
            </a:r>
            <a:r>
              <a:rPr lang="en-US" kern="1200" dirty="0">
                <a:solidFill>
                  <a:srgbClr val="FFFFFF"/>
                </a:solidFill>
              </a:rPr>
              <a:t>e</a:t>
            </a:r>
            <a:r>
              <a:rPr lang="en-US" kern="1200" spc="-5" dirty="0">
                <a:solidFill>
                  <a:srgbClr val="FFFFFF"/>
                </a:solidFill>
              </a:rPr>
              <a:t> h</a:t>
            </a:r>
            <a:r>
              <a:rPr lang="en-US" kern="1200" dirty="0">
                <a:solidFill>
                  <a:srgbClr val="FFFFFF"/>
                </a:solidFill>
              </a:rPr>
              <a:t>as </a:t>
            </a:r>
            <a:r>
              <a:rPr lang="en-US" kern="1200" spc="-5" dirty="0">
                <a:solidFill>
                  <a:srgbClr val="FFFFFF"/>
                </a:solidFill>
              </a:rPr>
              <a:t>b</a:t>
            </a:r>
            <a:r>
              <a:rPr lang="en-US" kern="1200" dirty="0">
                <a:solidFill>
                  <a:srgbClr val="FFFFFF"/>
                </a:solidFill>
              </a:rPr>
              <a:t>een</a:t>
            </a:r>
            <a:r>
              <a:rPr lang="en-US" kern="1200" spc="-10" dirty="0">
                <a:solidFill>
                  <a:srgbClr val="FFFFFF"/>
                </a:solidFill>
              </a:rPr>
              <a:t> </a:t>
            </a:r>
            <a:r>
              <a:rPr lang="en-US" kern="1200" spc="-10" dirty="0" smtClean="0">
                <a:solidFill>
                  <a:srgbClr val="FFFFFF"/>
                </a:solidFill>
              </a:rPr>
              <a:t>created that will </a:t>
            </a:r>
            <a:r>
              <a:rPr lang="en-US" kern="1200" spc="-5" dirty="0" smtClean="0">
                <a:solidFill>
                  <a:srgbClr val="FFFFFF"/>
                </a:solidFill>
              </a:rPr>
              <a:t>l</a:t>
            </a:r>
            <a:r>
              <a:rPr lang="en-US" kern="1200" spc="-15" dirty="0" smtClean="0">
                <a:solidFill>
                  <a:srgbClr val="FFFFFF"/>
                </a:solidFill>
              </a:rPr>
              <a:t>e</a:t>
            </a:r>
            <a:r>
              <a:rPr lang="en-US" kern="1200" dirty="0" smtClean="0">
                <a:solidFill>
                  <a:srgbClr val="FFFFFF"/>
                </a:solidFill>
              </a:rPr>
              <a:t>t</a:t>
            </a:r>
            <a:r>
              <a:rPr lang="en-US" kern="1200" spc="-10" dirty="0" smtClean="0">
                <a:solidFill>
                  <a:srgbClr val="FFFFFF"/>
                </a:solidFill>
              </a:rPr>
              <a:t> </a:t>
            </a:r>
            <a:r>
              <a:rPr lang="en-US" kern="1200" spc="-35" dirty="0">
                <a:solidFill>
                  <a:srgbClr val="FFFFFF"/>
                </a:solidFill>
              </a:rPr>
              <a:t>y</a:t>
            </a:r>
            <a:r>
              <a:rPr lang="en-US" kern="1200" dirty="0">
                <a:solidFill>
                  <a:srgbClr val="FFFFFF"/>
                </a:solidFill>
              </a:rPr>
              <a:t>ou </a:t>
            </a:r>
            <a:r>
              <a:rPr lang="en-US" kern="1200" spc="-5" dirty="0">
                <a:solidFill>
                  <a:srgbClr val="FFFFFF"/>
                </a:solidFill>
              </a:rPr>
              <a:t>n</a:t>
            </a:r>
            <a:r>
              <a:rPr lang="en-US" kern="1200" dirty="0">
                <a:solidFill>
                  <a:srgbClr val="FFFFFF"/>
                </a:solidFill>
              </a:rPr>
              <a:t>o</a:t>
            </a:r>
            <a:r>
              <a:rPr lang="en-US" kern="1200" spc="-5" dirty="0">
                <a:solidFill>
                  <a:srgbClr val="FFFFFF"/>
                </a:solidFill>
              </a:rPr>
              <a:t>min</a:t>
            </a:r>
            <a:r>
              <a:rPr lang="en-US" kern="1200" spc="-25" dirty="0">
                <a:solidFill>
                  <a:srgbClr val="FFFFFF"/>
                </a:solidFill>
              </a:rPr>
              <a:t>a</a:t>
            </a:r>
            <a:r>
              <a:rPr lang="en-US" kern="1200" spc="-45" dirty="0">
                <a:solidFill>
                  <a:srgbClr val="FFFFFF"/>
                </a:solidFill>
              </a:rPr>
              <a:t>t</a:t>
            </a:r>
            <a:r>
              <a:rPr lang="en-US" kern="1200" dirty="0">
                <a:solidFill>
                  <a:srgbClr val="FFFFFF"/>
                </a:solidFill>
              </a:rPr>
              <a:t>e</a:t>
            </a:r>
            <a:r>
              <a:rPr lang="en-US" kern="1200" spc="20" dirty="0">
                <a:solidFill>
                  <a:srgbClr val="FFFFFF"/>
                </a:solidFill>
              </a:rPr>
              <a:t> </a:t>
            </a:r>
            <a:r>
              <a:rPr lang="en-US" kern="1200" spc="-35" dirty="0">
                <a:solidFill>
                  <a:srgbClr val="FFFFFF"/>
                </a:solidFill>
              </a:rPr>
              <a:t>y</a:t>
            </a:r>
            <a:r>
              <a:rPr lang="en-US" kern="1200" dirty="0">
                <a:solidFill>
                  <a:srgbClr val="FFFFFF"/>
                </a:solidFill>
              </a:rPr>
              <a:t>o</a:t>
            </a:r>
            <a:r>
              <a:rPr lang="en-US" kern="1200" spc="-5" dirty="0">
                <a:solidFill>
                  <a:srgbClr val="FFFFFF"/>
                </a:solidFill>
              </a:rPr>
              <a:t>u</a:t>
            </a:r>
            <a:r>
              <a:rPr lang="en-US" kern="1200" spc="-65" dirty="0">
                <a:solidFill>
                  <a:srgbClr val="FFFFFF"/>
                </a:solidFill>
              </a:rPr>
              <a:t>r</a:t>
            </a:r>
            <a:r>
              <a:rPr lang="en-US" kern="1200" spc="-10" dirty="0">
                <a:solidFill>
                  <a:srgbClr val="FFFFFF"/>
                </a:solidFill>
              </a:rPr>
              <a:t>s</a:t>
            </a:r>
            <a:r>
              <a:rPr lang="en-US" kern="1200" dirty="0">
                <a:solidFill>
                  <a:srgbClr val="FFFFFF"/>
                </a:solidFill>
              </a:rPr>
              <a:t>e</a:t>
            </a:r>
            <a:r>
              <a:rPr lang="en-US" kern="1200" spc="-5" dirty="0">
                <a:solidFill>
                  <a:srgbClr val="FFFFFF"/>
                </a:solidFill>
              </a:rPr>
              <a:t>l</a:t>
            </a:r>
            <a:r>
              <a:rPr lang="en-US" kern="1200" dirty="0">
                <a:solidFill>
                  <a:srgbClr val="FFFFFF"/>
                </a:solidFill>
              </a:rPr>
              <a:t>f or</a:t>
            </a:r>
            <a:r>
              <a:rPr lang="en-US" kern="1200" spc="-20" dirty="0">
                <a:solidFill>
                  <a:srgbClr val="FFFFFF"/>
                </a:solidFill>
              </a:rPr>
              <a:t> </a:t>
            </a:r>
            <a:r>
              <a:rPr lang="en-US" kern="1200" spc="-10" dirty="0">
                <a:solidFill>
                  <a:srgbClr val="FFFFFF"/>
                </a:solidFill>
              </a:rPr>
              <a:t>s</a:t>
            </a:r>
            <a:r>
              <a:rPr lang="en-US" kern="1200" dirty="0">
                <a:solidFill>
                  <a:srgbClr val="FFFFFF"/>
                </a:solidFill>
              </a:rPr>
              <a:t>o</a:t>
            </a:r>
            <a:r>
              <a:rPr lang="en-US" kern="1200" spc="-5" dirty="0">
                <a:solidFill>
                  <a:srgbClr val="FFFFFF"/>
                </a:solidFill>
              </a:rPr>
              <a:t>m</a:t>
            </a:r>
            <a:r>
              <a:rPr lang="en-US" kern="1200" dirty="0">
                <a:solidFill>
                  <a:srgbClr val="FFFFFF"/>
                </a:solidFill>
              </a:rPr>
              <a:t>eo</a:t>
            </a:r>
            <a:r>
              <a:rPr lang="en-US" kern="1200" spc="-5" dirty="0">
                <a:solidFill>
                  <a:srgbClr val="FFFFFF"/>
                </a:solidFill>
              </a:rPr>
              <a:t>n</a:t>
            </a:r>
            <a:r>
              <a:rPr lang="en-US" kern="1200" dirty="0">
                <a:solidFill>
                  <a:srgbClr val="FFFFFF"/>
                </a:solidFill>
              </a:rPr>
              <a:t>e</a:t>
            </a:r>
            <a:r>
              <a:rPr lang="en-US" kern="1200" spc="-5" dirty="0">
                <a:solidFill>
                  <a:srgbClr val="FFFFFF"/>
                </a:solidFill>
              </a:rPr>
              <a:t> </a:t>
            </a:r>
            <a:r>
              <a:rPr lang="en-US" kern="1200" dirty="0">
                <a:solidFill>
                  <a:srgbClr val="FFFFFF"/>
                </a:solidFill>
              </a:rPr>
              <a:t>e</a:t>
            </a:r>
            <a:r>
              <a:rPr lang="en-US" kern="1200" spc="-5" dirty="0">
                <a:solidFill>
                  <a:srgbClr val="FFFFFF"/>
                </a:solidFill>
              </a:rPr>
              <a:t>l</a:t>
            </a:r>
            <a:r>
              <a:rPr lang="en-US" kern="1200" spc="-10" dirty="0">
                <a:solidFill>
                  <a:srgbClr val="FFFFFF"/>
                </a:solidFill>
              </a:rPr>
              <a:t>s</a:t>
            </a:r>
            <a:r>
              <a:rPr lang="en-US" kern="1200" dirty="0">
                <a:solidFill>
                  <a:srgbClr val="FFFFFF"/>
                </a:solidFill>
              </a:rPr>
              <a:t>e</a:t>
            </a:r>
            <a:r>
              <a:rPr lang="en-US" kern="1200" spc="-5" dirty="0">
                <a:solidFill>
                  <a:srgbClr val="FFFFFF"/>
                </a:solidFill>
              </a:rPr>
              <a:t> </a:t>
            </a:r>
            <a:r>
              <a:rPr lang="en-US" kern="1200" spc="-80" dirty="0">
                <a:solidFill>
                  <a:srgbClr val="FFFFFF"/>
                </a:solidFill>
              </a:rPr>
              <a:t>f</a:t>
            </a:r>
            <a:r>
              <a:rPr lang="en-US" kern="1200" dirty="0">
                <a:solidFill>
                  <a:srgbClr val="FFFFFF"/>
                </a:solidFill>
              </a:rPr>
              <a:t>or </a:t>
            </a:r>
            <a:r>
              <a:rPr lang="en-US" kern="1200" spc="-10" dirty="0">
                <a:solidFill>
                  <a:srgbClr val="FFFFFF"/>
                </a:solidFill>
              </a:rPr>
              <a:t>s</a:t>
            </a:r>
            <a:r>
              <a:rPr lang="en-US" kern="1200" dirty="0">
                <a:solidFill>
                  <a:srgbClr val="FFFFFF"/>
                </a:solidFill>
              </a:rPr>
              <a:t>e</a:t>
            </a:r>
            <a:r>
              <a:rPr lang="en-US" kern="1200" spc="20" dirty="0">
                <a:solidFill>
                  <a:srgbClr val="FFFFFF"/>
                </a:solidFill>
              </a:rPr>
              <a:t>r</a:t>
            </a:r>
            <a:r>
              <a:rPr lang="en-US" kern="1200" dirty="0">
                <a:solidFill>
                  <a:srgbClr val="FFFFFF"/>
                </a:solidFill>
              </a:rPr>
              <a:t>v</a:t>
            </a:r>
            <a:r>
              <a:rPr lang="en-US" kern="1200" spc="-5" dirty="0">
                <a:solidFill>
                  <a:srgbClr val="FFFFFF"/>
                </a:solidFill>
              </a:rPr>
              <a:t>i</a:t>
            </a:r>
            <a:r>
              <a:rPr lang="en-US" kern="1200" dirty="0">
                <a:solidFill>
                  <a:srgbClr val="FFFFFF"/>
                </a:solidFill>
              </a:rPr>
              <a:t>ce</a:t>
            </a:r>
            <a:r>
              <a:rPr lang="en-US" kern="1200" spc="-15" dirty="0">
                <a:solidFill>
                  <a:srgbClr val="FFFFFF"/>
                </a:solidFill>
              </a:rPr>
              <a:t> </a:t>
            </a:r>
            <a:r>
              <a:rPr lang="en-US" kern="1200" dirty="0">
                <a:solidFill>
                  <a:srgbClr val="FFFFFF"/>
                </a:solidFill>
              </a:rPr>
              <a:t>on o</a:t>
            </a:r>
            <a:r>
              <a:rPr lang="en-US" kern="1200" spc="-5" dirty="0">
                <a:solidFill>
                  <a:srgbClr val="FFFFFF"/>
                </a:solidFill>
              </a:rPr>
              <a:t>n</a:t>
            </a:r>
            <a:r>
              <a:rPr lang="en-US" kern="1200" dirty="0">
                <a:solidFill>
                  <a:srgbClr val="FFFFFF"/>
                </a:solidFill>
              </a:rPr>
              <a:t>e</a:t>
            </a:r>
            <a:r>
              <a:rPr lang="en-US" kern="1200" spc="-5" dirty="0">
                <a:solidFill>
                  <a:srgbClr val="FFFFFF"/>
                </a:solidFill>
              </a:rPr>
              <a:t> </a:t>
            </a:r>
            <a:r>
              <a:rPr lang="en-US" kern="1200" dirty="0">
                <a:solidFill>
                  <a:srgbClr val="FFFFFF"/>
                </a:solidFill>
              </a:rPr>
              <a:t>of</a:t>
            </a:r>
            <a:r>
              <a:rPr lang="en-US" kern="1200" spc="-10" dirty="0">
                <a:solidFill>
                  <a:srgbClr val="FFFFFF"/>
                </a:solidFill>
              </a:rPr>
              <a:t> t</a:t>
            </a:r>
            <a:r>
              <a:rPr lang="en-US" kern="1200" spc="-5" dirty="0">
                <a:solidFill>
                  <a:srgbClr val="FFFFFF"/>
                </a:solidFill>
              </a:rPr>
              <a:t>h</a:t>
            </a:r>
            <a:r>
              <a:rPr lang="en-US" kern="1200" dirty="0">
                <a:solidFill>
                  <a:srgbClr val="FFFFFF"/>
                </a:solidFill>
              </a:rPr>
              <a:t>e</a:t>
            </a:r>
            <a:r>
              <a:rPr lang="en-US" kern="1200" spc="5" dirty="0">
                <a:solidFill>
                  <a:srgbClr val="FFFFFF"/>
                </a:solidFill>
              </a:rPr>
              <a:t> </a:t>
            </a:r>
            <a:r>
              <a:rPr lang="en-US" kern="1200" spc="-10" dirty="0">
                <a:solidFill>
                  <a:srgbClr val="FFFFFF"/>
                </a:solidFill>
              </a:rPr>
              <a:t>s</a:t>
            </a:r>
            <a:r>
              <a:rPr lang="en-US" kern="1200" spc="-5" dirty="0">
                <a:solidFill>
                  <a:srgbClr val="FFFFFF"/>
                </a:solidFill>
              </a:rPr>
              <a:t>u</a:t>
            </a:r>
            <a:r>
              <a:rPr lang="en-US" kern="1200" spc="20" dirty="0">
                <a:solidFill>
                  <a:srgbClr val="FFFFFF"/>
                </a:solidFill>
              </a:rPr>
              <a:t>r</a:t>
            </a:r>
            <a:r>
              <a:rPr lang="en-US" kern="1200" spc="-35" dirty="0">
                <a:solidFill>
                  <a:srgbClr val="FFFFFF"/>
                </a:solidFill>
              </a:rPr>
              <a:t>v</a:t>
            </a:r>
            <a:r>
              <a:rPr lang="en-US" kern="1200" spc="-25" dirty="0">
                <a:solidFill>
                  <a:srgbClr val="FFFFFF"/>
                </a:solidFill>
              </a:rPr>
              <a:t>e</a:t>
            </a:r>
            <a:r>
              <a:rPr lang="en-US" kern="1200" dirty="0">
                <a:solidFill>
                  <a:srgbClr val="FFFFFF"/>
                </a:solidFill>
              </a:rPr>
              <a:t>y</a:t>
            </a:r>
            <a:r>
              <a:rPr lang="en-US" kern="1200" spc="5" dirty="0">
                <a:solidFill>
                  <a:srgbClr val="FFFFFF"/>
                </a:solidFill>
              </a:rPr>
              <a:t> </a:t>
            </a:r>
            <a:r>
              <a:rPr lang="en-US" kern="1200" spc="-25" dirty="0">
                <a:solidFill>
                  <a:srgbClr val="FFFFFF"/>
                </a:solidFill>
              </a:rPr>
              <a:t>c</a:t>
            </a:r>
            <a:r>
              <a:rPr lang="en-US" kern="1200" dirty="0">
                <a:solidFill>
                  <a:srgbClr val="FFFFFF"/>
                </a:solidFill>
              </a:rPr>
              <a:t>o</a:t>
            </a:r>
            <a:r>
              <a:rPr lang="en-US" kern="1200" spc="-5" dirty="0">
                <a:solidFill>
                  <a:srgbClr val="FFFFFF"/>
                </a:solidFill>
              </a:rPr>
              <a:t>mmi</a:t>
            </a:r>
            <a:r>
              <a:rPr lang="en-US" kern="1200" spc="-55" dirty="0">
                <a:solidFill>
                  <a:srgbClr val="FFFFFF"/>
                </a:solidFill>
              </a:rPr>
              <a:t>t</a:t>
            </a:r>
            <a:r>
              <a:rPr lang="en-US" kern="1200" spc="-45" dirty="0">
                <a:solidFill>
                  <a:srgbClr val="FFFFFF"/>
                </a:solidFill>
              </a:rPr>
              <a:t>t</a:t>
            </a:r>
            <a:r>
              <a:rPr lang="en-US" kern="1200" dirty="0">
                <a:solidFill>
                  <a:srgbClr val="FFFFFF"/>
                </a:solidFill>
              </a:rPr>
              <a:t>ee</a:t>
            </a:r>
            <a:r>
              <a:rPr lang="en-US" kern="1200" spc="-10" dirty="0">
                <a:solidFill>
                  <a:srgbClr val="FFFFFF"/>
                </a:solidFill>
              </a:rPr>
              <a:t>s</a:t>
            </a:r>
            <a:r>
              <a:rPr lang="en-US" kern="1200" dirty="0">
                <a:solidFill>
                  <a:srgbClr val="FFFFFF"/>
                </a:solidFill>
              </a:rPr>
              <a:t>. </a:t>
            </a:r>
            <a:r>
              <a:rPr lang="en-US" kern="1200" dirty="0" smtClean="0">
                <a:solidFill>
                  <a:srgbClr val="FFFFFF"/>
                </a:solidFill>
              </a:rPr>
              <a:t> </a:t>
            </a:r>
            <a:r>
              <a:rPr lang="en-US" kern="1200" spc="-114" dirty="0" smtClean="0">
                <a:solidFill>
                  <a:srgbClr val="FFFFFF"/>
                </a:solidFill>
              </a:rPr>
              <a:t>W</a:t>
            </a:r>
            <a:r>
              <a:rPr lang="en-US" kern="1200" dirty="0" smtClean="0">
                <a:solidFill>
                  <a:srgbClr val="FFFFFF"/>
                </a:solidFill>
              </a:rPr>
              <a:t>e</a:t>
            </a:r>
            <a:r>
              <a:rPr lang="en-US" kern="1200" spc="-15" dirty="0" smtClean="0">
                <a:solidFill>
                  <a:srgbClr val="FFFFFF"/>
                </a:solidFill>
              </a:rPr>
              <a:t> </a:t>
            </a:r>
            <a:r>
              <a:rPr lang="en-US" kern="1200" spc="-50" dirty="0">
                <a:solidFill>
                  <a:srgbClr val="FFFFFF"/>
                </a:solidFill>
              </a:rPr>
              <a:t>e</a:t>
            </a:r>
            <a:r>
              <a:rPr lang="en-US" kern="1200" dirty="0">
                <a:solidFill>
                  <a:srgbClr val="FFFFFF"/>
                </a:solidFill>
              </a:rPr>
              <a:t>x</a:t>
            </a:r>
            <a:r>
              <a:rPr lang="en-US" kern="1200" spc="-5" dirty="0">
                <a:solidFill>
                  <a:srgbClr val="FFFFFF"/>
                </a:solidFill>
              </a:rPr>
              <a:t>p</a:t>
            </a:r>
            <a:r>
              <a:rPr lang="en-US" kern="1200" dirty="0">
                <a:solidFill>
                  <a:srgbClr val="FFFFFF"/>
                </a:solidFill>
              </a:rPr>
              <a:t>ect</a:t>
            </a:r>
            <a:r>
              <a:rPr lang="en-US" kern="1200" spc="-10" dirty="0">
                <a:solidFill>
                  <a:srgbClr val="FFFFFF"/>
                </a:solidFill>
              </a:rPr>
              <a:t> </a:t>
            </a:r>
            <a:r>
              <a:rPr lang="en-US" kern="1200" dirty="0" smtClean="0">
                <a:solidFill>
                  <a:srgbClr val="FFFFFF"/>
                </a:solidFill>
              </a:rPr>
              <a:t>~ </a:t>
            </a:r>
            <a:r>
              <a:rPr lang="en-US" kern="1200" spc="-5" dirty="0" smtClean="0">
                <a:solidFill>
                  <a:srgbClr val="FFFFFF"/>
                </a:solidFill>
              </a:rPr>
              <a:t>10</a:t>
            </a:r>
            <a:r>
              <a:rPr lang="en-US" kern="1200" dirty="0" smtClean="0">
                <a:solidFill>
                  <a:srgbClr val="FFFFFF"/>
                </a:solidFill>
              </a:rPr>
              <a:t>0</a:t>
            </a:r>
            <a:r>
              <a:rPr lang="en-US" kern="1200" spc="15" dirty="0" smtClean="0">
                <a:solidFill>
                  <a:srgbClr val="FFFFFF"/>
                </a:solidFill>
              </a:rPr>
              <a:t> </a:t>
            </a:r>
            <a:r>
              <a:rPr lang="en-US" kern="1200" spc="-5" dirty="0">
                <a:solidFill>
                  <a:srgbClr val="FFFFFF"/>
                </a:solidFill>
              </a:rPr>
              <a:t>m</a:t>
            </a:r>
            <a:r>
              <a:rPr lang="en-US" kern="1200" dirty="0">
                <a:solidFill>
                  <a:srgbClr val="FFFFFF"/>
                </a:solidFill>
              </a:rPr>
              <a:t>e</a:t>
            </a:r>
            <a:r>
              <a:rPr lang="en-US" kern="1200" spc="-5" dirty="0">
                <a:solidFill>
                  <a:srgbClr val="FFFFFF"/>
                </a:solidFill>
              </a:rPr>
              <a:t>mb</a:t>
            </a:r>
            <a:r>
              <a:rPr lang="en-US" kern="1200" dirty="0">
                <a:solidFill>
                  <a:srgbClr val="FFFFFF"/>
                </a:solidFill>
              </a:rPr>
              <a:t>e</a:t>
            </a:r>
            <a:r>
              <a:rPr lang="en-US" kern="1200" spc="-65" dirty="0">
                <a:solidFill>
                  <a:srgbClr val="FFFFFF"/>
                </a:solidFill>
              </a:rPr>
              <a:t>r</a:t>
            </a:r>
            <a:r>
              <a:rPr lang="en-US" kern="1200" dirty="0">
                <a:solidFill>
                  <a:srgbClr val="FFFFFF"/>
                </a:solidFill>
              </a:rPr>
              <a:t>s w</a:t>
            </a:r>
            <a:r>
              <a:rPr lang="en-US" kern="1200" spc="-10" dirty="0">
                <a:solidFill>
                  <a:srgbClr val="FFFFFF"/>
                </a:solidFill>
              </a:rPr>
              <a:t>il</a:t>
            </a:r>
            <a:r>
              <a:rPr lang="en-US" kern="1200" dirty="0">
                <a:solidFill>
                  <a:srgbClr val="FFFFFF"/>
                </a:solidFill>
              </a:rPr>
              <a:t>l</a:t>
            </a:r>
            <a:r>
              <a:rPr lang="en-US" kern="1200" spc="5" dirty="0">
                <a:solidFill>
                  <a:srgbClr val="FFFFFF"/>
                </a:solidFill>
              </a:rPr>
              <a:t> </a:t>
            </a:r>
            <a:r>
              <a:rPr lang="en-US" kern="1200" spc="-10" dirty="0">
                <a:solidFill>
                  <a:srgbClr val="FFFFFF"/>
                </a:solidFill>
              </a:rPr>
              <a:t>s</a:t>
            </a:r>
            <a:r>
              <a:rPr lang="en-US" kern="1200" dirty="0">
                <a:solidFill>
                  <a:srgbClr val="FFFFFF"/>
                </a:solidFill>
              </a:rPr>
              <a:t>e</a:t>
            </a:r>
            <a:r>
              <a:rPr lang="en-US" kern="1200" spc="20" dirty="0">
                <a:solidFill>
                  <a:srgbClr val="FFFFFF"/>
                </a:solidFill>
              </a:rPr>
              <a:t>r</a:t>
            </a:r>
            <a:r>
              <a:rPr lang="en-US" kern="1200" spc="-35" dirty="0">
                <a:solidFill>
                  <a:srgbClr val="FFFFFF"/>
                </a:solidFill>
              </a:rPr>
              <a:t>v</a:t>
            </a:r>
            <a:r>
              <a:rPr lang="en-US" kern="1200" dirty="0">
                <a:solidFill>
                  <a:srgbClr val="FFFFFF"/>
                </a:solidFill>
              </a:rPr>
              <a:t>e</a:t>
            </a:r>
            <a:r>
              <a:rPr lang="en-US" kern="1200" spc="-5" dirty="0">
                <a:solidFill>
                  <a:srgbClr val="FFFFFF"/>
                </a:solidFill>
              </a:rPr>
              <a:t> </a:t>
            </a:r>
            <a:r>
              <a:rPr lang="en-US" kern="1200" dirty="0">
                <a:solidFill>
                  <a:srgbClr val="FFFFFF"/>
                </a:solidFill>
              </a:rPr>
              <a:t>on</a:t>
            </a:r>
            <a:r>
              <a:rPr lang="en-US" kern="1200" spc="-10" dirty="0">
                <a:solidFill>
                  <a:srgbClr val="FFFFFF"/>
                </a:solidFill>
              </a:rPr>
              <a:t> </a:t>
            </a:r>
            <a:r>
              <a:rPr lang="en-US" kern="1200" dirty="0" smtClean="0">
                <a:solidFill>
                  <a:srgbClr val="FFFFFF"/>
                </a:solidFill>
              </a:rPr>
              <a:t>an approx. 18-member </a:t>
            </a:r>
            <a:r>
              <a:rPr lang="en-US" kern="1200" spc="-45" dirty="0" smtClean="0">
                <a:solidFill>
                  <a:srgbClr val="FFFFFF"/>
                </a:solidFill>
              </a:rPr>
              <a:t>st</a:t>
            </a:r>
            <a:r>
              <a:rPr lang="en-US" kern="1200" dirty="0" smtClean="0">
                <a:solidFill>
                  <a:srgbClr val="FFFFFF"/>
                </a:solidFill>
              </a:rPr>
              <a:t>ee</a:t>
            </a:r>
            <a:r>
              <a:rPr lang="en-US" kern="1200" spc="-5" dirty="0" smtClean="0">
                <a:solidFill>
                  <a:srgbClr val="FFFFFF"/>
                </a:solidFill>
              </a:rPr>
              <a:t>rin</a:t>
            </a:r>
            <a:r>
              <a:rPr lang="en-US" kern="1200" dirty="0" smtClean="0">
                <a:solidFill>
                  <a:srgbClr val="FFFFFF"/>
                </a:solidFill>
              </a:rPr>
              <a:t>g</a:t>
            </a:r>
            <a:r>
              <a:rPr lang="en-US" kern="1200" spc="5" dirty="0" smtClean="0">
                <a:solidFill>
                  <a:srgbClr val="FFFFFF"/>
                </a:solidFill>
              </a:rPr>
              <a:t> </a:t>
            </a:r>
            <a:r>
              <a:rPr lang="en-US" kern="1200" spc="-25" dirty="0">
                <a:solidFill>
                  <a:srgbClr val="FFFFFF"/>
                </a:solidFill>
              </a:rPr>
              <a:t>c</a:t>
            </a:r>
            <a:r>
              <a:rPr lang="en-US" kern="1200" dirty="0">
                <a:solidFill>
                  <a:srgbClr val="FFFFFF"/>
                </a:solidFill>
              </a:rPr>
              <a:t>o</a:t>
            </a:r>
            <a:r>
              <a:rPr lang="en-US" kern="1200" spc="-5" dirty="0">
                <a:solidFill>
                  <a:srgbClr val="FFFFFF"/>
                </a:solidFill>
              </a:rPr>
              <a:t>mmi</a:t>
            </a:r>
            <a:r>
              <a:rPr lang="en-US" kern="1200" spc="-60" dirty="0">
                <a:solidFill>
                  <a:srgbClr val="FFFFFF"/>
                </a:solidFill>
              </a:rPr>
              <a:t>t</a:t>
            </a:r>
            <a:r>
              <a:rPr lang="en-US" kern="1200" spc="-45" dirty="0">
                <a:solidFill>
                  <a:srgbClr val="FFFFFF"/>
                </a:solidFill>
              </a:rPr>
              <a:t>t</a:t>
            </a:r>
            <a:r>
              <a:rPr lang="en-US" kern="1200" dirty="0">
                <a:solidFill>
                  <a:srgbClr val="FFFFFF"/>
                </a:solidFill>
              </a:rPr>
              <a:t>ee</a:t>
            </a:r>
            <a:r>
              <a:rPr lang="en-US" kern="1200" spc="5" dirty="0">
                <a:solidFill>
                  <a:srgbClr val="FFFFFF"/>
                </a:solidFill>
              </a:rPr>
              <a:t> </a:t>
            </a:r>
            <a:r>
              <a:rPr lang="en-US" kern="1200" dirty="0">
                <a:solidFill>
                  <a:srgbClr val="FFFFFF"/>
                </a:solidFill>
              </a:rPr>
              <a:t>or</a:t>
            </a:r>
            <a:r>
              <a:rPr lang="en-US" kern="1200" spc="-20" dirty="0">
                <a:solidFill>
                  <a:srgbClr val="FFFFFF"/>
                </a:solidFill>
              </a:rPr>
              <a:t> </a:t>
            </a:r>
            <a:r>
              <a:rPr lang="en-US" kern="1200" dirty="0">
                <a:solidFill>
                  <a:srgbClr val="FFFFFF"/>
                </a:solidFill>
              </a:rPr>
              <a:t>o</a:t>
            </a:r>
            <a:r>
              <a:rPr lang="en-US" kern="1200" spc="-5" dirty="0">
                <a:solidFill>
                  <a:srgbClr val="FFFFFF"/>
                </a:solidFill>
              </a:rPr>
              <a:t>n</a:t>
            </a:r>
            <a:r>
              <a:rPr lang="en-US" kern="1200" dirty="0">
                <a:solidFill>
                  <a:srgbClr val="FFFFFF"/>
                </a:solidFill>
              </a:rPr>
              <a:t>e</a:t>
            </a:r>
            <a:r>
              <a:rPr lang="en-US" kern="1200" spc="-5" dirty="0">
                <a:solidFill>
                  <a:srgbClr val="FFFFFF"/>
                </a:solidFill>
              </a:rPr>
              <a:t> i</a:t>
            </a:r>
            <a:r>
              <a:rPr lang="en-US" kern="1200" spc="-10" dirty="0">
                <a:solidFill>
                  <a:srgbClr val="FFFFFF"/>
                </a:solidFill>
              </a:rPr>
              <a:t>t</a:t>
            </a:r>
            <a:r>
              <a:rPr lang="en-US" kern="1200" dirty="0">
                <a:solidFill>
                  <a:srgbClr val="FFFFFF"/>
                </a:solidFill>
              </a:rPr>
              <a:t>s</a:t>
            </a:r>
            <a:r>
              <a:rPr lang="en-US" kern="1200" spc="15" dirty="0">
                <a:solidFill>
                  <a:srgbClr val="FFFFFF"/>
                </a:solidFill>
              </a:rPr>
              <a:t> </a:t>
            </a:r>
            <a:r>
              <a:rPr lang="en-US" kern="1200" spc="15" dirty="0" smtClean="0">
                <a:solidFill>
                  <a:srgbClr val="FFFFFF"/>
                </a:solidFill>
              </a:rPr>
              <a:t>approx. 12-member </a:t>
            </a:r>
            <a:r>
              <a:rPr lang="en-US" kern="1200" spc="-45" dirty="0" smtClean="0">
                <a:solidFill>
                  <a:srgbClr val="FFFFFF"/>
                </a:solidFill>
              </a:rPr>
              <a:t>s</a:t>
            </a:r>
            <a:r>
              <a:rPr lang="en-US" kern="1200" spc="-5" dirty="0" smtClean="0">
                <a:solidFill>
                  <a:srgbClr val="FFFFFF"/>
                </a:solidFill>
              </a:rPr>
              <a:t>tud</a:t>
            </a:r>
            <a:r>
              <a:rPr lang="en-US" kern="1200" dirty="0" smtClean="0">
                <a:solidFill>
                  <a:srgbClr val="FFFFFF"/>
                </a:solidFill>
              </a:rPr>
              <a:t>y</a:t>
            </a:r>
            <a:r>
              <a:rPr lang="en-US" kern="1200" spc="20" dirty="0" smtClean="0">
                <a:solidFill>
                  <a:srgbClr val="FFFFFF"/>
                </a:solidFill>
              </a:rPr>
              <a:t> </a:t>
            </a:r>
            <a:r>
              <a:rPr lang="en-US" kern="1200" spc="-5" dirty="0">
                <a:solidFill>
                  <a:srgbClr val="FFFFFF"/>
                </a:solidFill>
              </a:rPr>
              <a:t>p</a:t>
            </a:r>
            <a:r>
              <a:rPr lang="en-US" kern="1200" dirty="0">
                <a:solidFill>
                  <a:srgbClr val="FFFFFF"/>
                </a:solidFill>
              </a:rPr>
              <a:t>a</a:t>
            </a:r>
            <a:r>
              <a:rPr lang="en-US" kern="1200" spc="-5" dirty="0">
                <a:solidFill>
                  <a:srgbClr val="FFFFFF"/>
                </a:solidFill>
              </a:rPr>
              <a:t>n</a:t>
            </a:r>
            <a:r>
              <a:rPr lang="en-US" kern="1200" dirty="0">
                <a:solidFill>
                  <a:srgbClr val="FFFFFF"/>
                </a:solidFill>
              </a:rPr>
              <a:t>e</a:t>
            </a:r>
            <a:r>
              <a:rPr lang="en-US" kern="1200" spc="-5" dirty="0">
                <a:solidFill>
                  <a:srgbClr val="FFFFFF"/>
                </a:solidFill>
              </a:rPr>
              <a:t>ls </a:t>
            </a:r>
            <a:r>
              <a:rPr lang="en-US" kern="1200" dirty="0">
                <a:solidFill>
                  <a:srgbClr val="FFFFFF"/>
                </a:solidFill>
              </a:rPr>
              <a:t>or</a:t>
            </a:r>
            <a:r>
              <a:rPr lang="en-US" kern="1200" spc="-5" dirty="0">
                <a:solidFill>
                  <a:srgbClr val="FFFFFF"/>
                </a:solidFill>
              </a:rPr>
              <a:t> </a:t>
            </a:r>
            <a:r>
              <a:rPr lang="en-US" kern="1200" spc="-25" dirty="0" smtClean="0">
                <a:solidFill>
                  <a:srgbClr val="FFFFFF"/>
                </a:solidFill>
              </a:rPr>
              <a:t>w</a:t>
            </a:r>
            <a:r>
              <a:rPr lang="en-US" kern="1200" dirty="0" smtClean="0">
                <a:solidFill>
                  <a:srgbClr val="FFFFFF"/>
                </a:solidFill>
              </a:rPr>
              <a:t>o</a:t>
            </a:r>
            <a:r>
              <a:rPr lang="en-US" kern="1200" spc="-5" dirty="0" smtClean="0">
                <a:solidFill>
                  <a:srgbClr val="FFFFFF"/>
                </a:solidFill>
              </a:rPr>
              <a:t>rkin</a:t>
            </a:r>
            <a:r>
              <a:rPr lang="en-US" kern="1200" dirty="0" smtClean="0">
                <a:solidFill>
                  <a:srgbClr val="FFFFFF"/>
                </a:solidFill>
              </a:rPr>
              <a:t>g g</a:t>
            </a:r>
            <a:r>
              <a:rPr lang="en-US" kern="1200" spc="-50" dirty="0" smtClean="0">
                <a:solidFill>
                  <a:srgbClr val="FFFFFF"/>
                </a:solidFill>
              </a:rPr>
              <a:t>r</a:t>
            </a:r>
            <a:r>
              <a:rPr lang="en-US" kern="1200" dirty="0" smtClean="0">
                <a:solidFill>
                  <a:srgbClr val="FFFFFF"/>
                </a:solidFill>
              </a:rPr>
              <a:t>o</a:t>
            </a:r>
            <a:r>
              <a:rPr lang="en-US" kern="1200" spc="-5" dirty="0" smtClean="0">
                <a:solidFill>
                  <a:srgbClr val="FFFFFF"/>
                </a:solidFill>
              </a:rPr>
              <a:t>u</a:t>
            </a:r>
            <a:r>
              <a:rPr lang="en-US" kern="1200" spc="-20" dirty="0" smtClean="0">
                <a:solidFill>
                  <a:srgbClr val="FFFFFF"/>
                </a:solidFill>
              </a:rPr>
              <a:t>p</a:t>
            </a:r>
            <a:r>
              <a:rPr lang="en-US" kern="1200" spc="-10" dirty="0" smtClean="0">
                <a:solidFill>
                  <a:srgbClr val="FFFFFF"/>
                </a:solidFill>
              </a:rPr>
              <a:t>s.</a:t>
            </a:r>
          </a:p>
          <a:p>
            <a:pPr marL="355600" marR="167640" lvl="0" indent="-342900"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endParaRPr lang="en-US" kern="1200" spc="-10" dirty="0" smtClean="0">
              <a:solidFill>
                <a:srgbClr val="FFFFFF"/>
              </a:solidFill>
            </a:endParaRPr>
          </a:p>
          <a:p>
            <a:pPr marL="355600" marR="167640" lvl="0" indent="-342900" algn="l" defTabSz="914400" rtl="0" eaLnBrk="1" fontAlgn="auto" latinLnBrk="0" hangingPunct="1">
              <a:lnSpc>
                <a:spcPct val="100000"/>
              </a:lnSpc>
              <a:spcBef>
                <a:spcPts val="0"/>
              </a:spcBef>
              <a:spcAft>
                <a:spcPts val="1200"/>
              </a:spcAft>
              <a:buClr>
                <a:srgbClr val="FFFFFF"/>
              </a:buClr>
              <a:buSzTx/>
              <a:buFont typeface="Arial"/>
              <a:buChar char="•"/>
              <a:tabLst>
                <a:tab pos="355600" algn="l"/>
              </a:tabLst>
              <a:defRPr/>
            </a:pPr>
            <a:r>
              <a:rPr lang="en-US" kern="1200" spc="-10" dirty="0" smtClean="0">
                <a:solidFill>
                  <a:srgbClr val="FFFFFF"/>
                </a:solidFill>
              </a:rPr>
              <a:t>NASA, NOAA, and USGS employees may serve if they are not in senior management and/or have control over budgets that could be affected by the survey’s recommendations.  Committee members are also vetted for potential sources of bias and conflicts of interest. </a:t>
            </a:r>
            <a:endParaRPr lang="en-US" sz="3200" u="sng" kern="1200" spc="-10" dirty="0" smtClean="0">
              <a:solidFill>
                <a:srgbClr val="FFFFFF"/>
              </a:solidFill>
              <a:cs typeface="+mn-cs"/>
              <a:hlinkClick r:id="rId2"/>
            </a:endParaRPr>
          </a:p>
          <a:p>
            <a:pPr marL="12700" marR="167640" lvl="0" algn="ctr" defTabSz="914400" rtl="0" eaLnBrk="1" fontAlgn="auto" latinLnBrk="0" hangingPunct="1">
              <a:lnSpc>
                <a:spcPct val="100000"/>
              </a:lnSpc>
              <a:spcBef>
                <a:spcPts val="0"/>
              </a:spcBef>
              <a:spcAft>
                <a:spcPts val="0"/>
              </a:spcAft>
              <a:buClr>
                <a:srgbClr val="FFFFFF"/>
              </a:buClr>
              <a:buSzTx/>
              <a:tabLst>
                <a:tab pos="355600" algn="l"/>
              </a:tabLst>
              <a:defRPr/>
            </a:pPr>
            <a:r>
              <a:rPr lang="en-US" sz="4800" u="sng" kern="1200" dirty="0" smtClean="0">
                <a:solidFill>
                  <a:srgbClr val="CCFF33"/>
                </a:solidFill>
                <a:cs typeface="+mn-cs"/>
              </a:rPr>
              <a:t>bit.ly/</a:t>
            </a:r>
            <a:r>
              <a:rPr lang="en-US" sz="4800" u="sng" kern="1200" dirty="0" err="1" smtClean="0">
                <a:solidFill>
                  <a:srgbClr val="CCFF33"/>
                </a:solidFill>
                <a:cs typeface="+mn-cs"/>
              </a:rPr>
              <a:t>ESASsignup</a:t>
            </a:r>
            <a:endParaRPr lang="en-US" sz="4800" u="sng" kern="1200" dirty="0" smtClean="0">
              <a:solidFill>
                <a:srgbClr val="CCFF33"/>
              </a:solidFill>
              <a:cs typeface="+mn-cs"/>
            </a:endParaRPr>
          </a:p>
          <a:p>
            <a:pPr marL="12700" marR="167640" lvl="0" algn="ctr" defTabSz="914400" rtl="0" eaLnBrk="1" fontAlgn="auto" latinLnBrk="0" hangingPunct="1">
              <a:lnSpc>
                <a:spcPct val="100000"/>
              </a:lnSpc>
              <a:spcBef>
                <a:spcPts val="0"/>
              </a:spcBef>
              <a:spcAft>
                <a:spcPts val="0"/>
              </a:spcAft>
              <a:buClr>
                <a:srgbClr val="FFFFFF"/>
              </a:buClr>
              <a:buSzTx/>
              <a:tabLst>
                <a:tab pos="355600" algn="l"/>
              </a:tabLst>
              <a:defRPr/>
            </a:pPr>
            <a:endParaRPr lang="en-US" sz="5400" b="1" u="sng" kern="1200" dirty="0">
              <a:solidFill>
                <a:srgbClr val="CCFF33"/>
              </a:solidFill>
              <a:cs typeface="+mn-cs"/>
            </a:endParaRPr>
          </a:p>
          <a:p>
            <a:pPr marL="12700" marR="167640" lvl="0" algn="ctr" defTabSz="914400" rtl="0" eaLnBrk="1" fontAlgn="auto" latinLnBrk="0" hangingPunct="1">
              <a:lnSpc>
                <a:spcPct val="100000"/>
              </a:lnSpc>
              <a:spcBef>
                <a:spcPts val="0"/>
              </a:spcBef>
              <a:spcAft>
                <a:spcPts val="0"/>
              </a:spcAft>
              <a:buClr>
                <a:srgbClr val="FFFFFF"/>
              </a:buClr>
              <a:buSzTx/>
              <a:tabLst>
                <a:tab pos="355600" algn="l"/>
              </a:tabLst>
              <a:defRPr/>
            </a:pPr>
            <a:endParaRPr lang="en-US" sz="5400" b="1" u="sng" kern="1200" dirty="0">
              <a:solidFill>
                <a:srgbClr val="CCFF33"/>
              </a:solidFill>
              <a:cs typeface="+mn-cs"/>
            </a:endParaRPr>
          </a:p>
        </p:txBody>
      </p:sp>
      <p:sp>
        <p:nvSpPr>
          <p:cNvPr id="4" name="Slide Number Placeholder 3"/>
          <p:cNvSpPr>
            <a:spLocks noGrp="1"/>
          </p:cNvSpPr>
          <p:nvPr>
            <p:ph type="sldNum" sz="quarter" idx="7"/>
          </p:nvPr>
        </p:nvSpPr>
        <p:spPr/>
        <p:txBody>
          <a:bodyPr/>
          <a:lstStyle/>
          <a:p>
            <a:fld id="{B6F15528-21DE-4FAA-801E-634DDDAF4B2B}" type="slidenum">
              <a:rPr lang="en-US" smtClean="0"/>
              <a:t>11</a:t>
            </a:fld>
            <a:endParaRPr lang="en-US" dirty="0"/>
          </a:p>
        </p:txBody>
      </p:sp>
    </p:spTree>
    <p:extLst>
      <p:ext uri="{BB962C8B-B14F-4D97-AF65-F5344CB8AC3E}">
        <p14:creationId xmlns:p14="http://schemas.microsoft.com/office/powerpoint/2010/main" val="3197682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615553"/>
          </a:xfrm>
        </p:spPr>
        <p:txBody>
          <a:bodyPr/>
          <a:lstStyle/>
          <a:p>
            <a:endParaRPr lang="en-US" dirty="0"/>
          </a:p>
        </p:txBody>
      </p:sp>
      <p:sp>
        <p:nvSpPr>
          <p:cNvPr id="3" name="Text Placeholder 2"/>
          <p:cNvSpPr>
            <a:spLocks noGrp="1"/>
          </p:cNvSpPr>
          <p:nvPr>
            <p:ph type="body" idx="1"/>
          </p:nvPr>
        </p:nvSpPr>
        <p:spPr>
          <a:xfrm>
            <a:off x="838200" y="2590800"/>
            <a:ext cx="7614919" cy="1046440"/>
          </a:xfrm>
        </p:spPr>
        <p:txBody>
          <a:bodyPr/>
          <a:lstStyle/>
          <a:p>
            <a:pPr algn="ctr"/>
            <a:r>
              <a:rPr lang="en-US" sz="4400" b="1" dirty="0">
                <a:effectLst>
                  <a:outerShdw blurRad="50800" dist="38100" dir="2700000" algn="tl" rotWithShape="0">
                    <a:prstClr val="black">
                      <a:alpha val="40000"/>
                    </a:prstClr>
                  </a:outerShdw>
                </a:effectLst>
              </a:rPr>
              <a:t>Backup Slides</a:t>
            </a: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12</a:t>
            </a:fld>
            <a:endParaRPr lang="en-US" dirty="0"/>
          </a:p>
        </p:txBody>
      </p:sp>
    </p:spTree>
    <p:extLst>
      <p:ext uri="{BB962C8B-B14F-4D97-AF65-F5344CB8AC3E}">
        <p14:creationId xmlns:p14="http://schemas.microsoft.com/office/powerpoint/2010/main" val="266062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80516" y="478535"/>
            <a:ext cx="6982967" cy="1147571"/>
          </a:xfrm>
          <a:prstGeom prst="rect">
            <a:avLst/>
          </a:prstGeom>
          <a:blipFill>
            <a:blip r:embed="rId3" cstate="print"/>
            <a:stretch>
              <a:fillRect/>
            </a:stretch>
          </a:blipFill>
        </p:spPr>
        <p:txBody>
          <a:bodyPr wrap="square" lIns="0" tIns="0" rIns="0" bIns="0" rtlCol="0"/>
          <a:lstStyle/>
          <a:p>
            <a:endParaRPr dirty="0"/>
          </a:p>
        </p:txBody>
      </p:sp>
      <p:sp>
        <p:nvSpPr>
          <p:cNvPr id="3" name="object 3"/>
          <p:cNvSpPr/>
          <p:nvPr/>
        </p:nvSpPr>
        <p:spPr>
          <a:xfrm>
            <a:off x="7377683" y="478535"/>
            <a:ext cx="801623" cy="1147571"/>
          </a:xfrm>
          <a:prstGeom prst="rect">
            <a:avLst/>
          </a:prstGeom>
          <a:blipFill>
            <a:blip r:embed="rId4" cstate="print"/>
            <a:stretch>
              <a:fillRect/>
            </a:stretch>
          </a:blipFill>
        </p:spPr>
        <p:txBody>
          <a:bodyPr wrap="square" lIns="0" tIns="0" rIns="0" bIns="0" rtlCol="0"/>
          <a:lstStyle/>
          <a:p>
            <a:endParaRPr dirty="0"/>
          </a:p>
        </p:txBody>
      </p:sp>
      <p:sp>
        <p:nvSpPr>
          <p:cNvPr id="4" name="object 4"/>
          <p:cNvSpPr txBox="1">
            <a:spLocks noGrp="1"/>
          </p:cNvSpPr>
          <p:nvPr>
            <p:ph type="title"/>
          </p:nvPr>
        </p:nvSpPr>
        <p:spPr>
          <a:prstGeom prst="rect">
            <a:avLst/>
          </a:prstGeom>
        </p:spPr>
        <p:txBody>
          <a:bodyPr vert="horz" wrap="square" lIns="0" tIns="434916" rIns="0" bIns="0" rtlCol="0">
            <a:spAutoFit/>
          </a:bodyPr>
          <a:lstStyle/>
          <a:p>
            <a:pPr marL="32384">
              <a:lnSpc>
                <a:spcPct val="100000"/>
              </a:lnSpc>
            </a:pPr>
            <a:r>
              <a:rPr spc="-20" dirty="0"/>
              <a:t>Ideas</a:t>
            </a:r>
            <a:r>
              <a:rPr spc="-10" dirty="0"/>
              <a:t> </a:t>
            </a:r>
            <a:r>
              <a:rPr spc="-95" dirty="0"/>
              <a:t>f</a:t>
            </a:r>
            <a:r>
              <a:rPr spc="-20" dirty="0"/>
              <a:t>or</a:t>
            </a:r>
            <a:r>
              <a:rPr spc="-10" dirty="0"/>
              <a:t> </a:t>
            </a:r>
            <a:r>
              <a:rPr spc="-385" dirty="0"/>
              <a:t>T</a:t>
            </a:r>
            <a:r>
              <a:rPr spc="-25" dirty="0"/>
              <a:t>od</a:t>
            </a:r>
            <a:r>
              <a:rPr spc="-90" dirty="0"/>
              <a:t>a</a:t>
            </a:r>
            <a:r>
              <a:rPr spc="100" dirty="0"/>
              <a:t>y</a:t>
            </a:r>
            <a:r>
              <a:rPr spc="-254" dirty="0"/>
              <a:t>’</a:t>
            </a:r>
            <a:r>
              <a:rPr spc="-20" dirty="0"/>
              <a:t>s</a:t>
            </a:r>
            <a:r>
              <a:rPr spc="5" dirty="0"/>
              <a:t> </a:t>
            </a:r>
            <a:r>
              <a:rPr spc="-20" dirty="0"/>
              <a:t>C</a:t>
            </a:r>
            <a:r>
              <a:rPr spc="-25" dirty="0"/>
              <a:t>o</a:t>
            </a:r>
            <a:r>
              <a:rPr spc="-100" dirty="0"/>
              <a:t>n</a:t>
            </a:r>
            <a:r>
              <a:rPr spc="-65" dirty="0"/>
              <a:t>v</a:t>
            </a:r>
            <a:r>
              <a:rPr spc="-20" dirty="0"/>
              <a:t>e</a:t>
            </a:r>
            <a:r>
              <a:rPr spc="-90" dirty="0"/>
              <a:t>r</a:t>
            </a:r>
            <a:r>
              <a:rPr spc="-25" dirty="0"/>
              <a:t>s</a:t>
            </a:r>
            <a:r>
              <a:rPr spc="-50" dirty="0"/>
              <a:t>a</a:t>
            </a:r>
            <a:r>
              <a:rPr spc="-15" dirty="0"/>
              <a:t>t</a:t>
            </a:r>
            <a:r>
              <a:rPr spc="-20" dirty="0"/>
              <a:t>io</a:t>
            </a:r>
            <a:r>
              <a:rPr spc="-25" dirty="0"/>
              <a:t>n</a:t>
            </a:r>
          </a:p>
        </p:txBody>
      </p:sp>
      <p:sp>
        <p:nvSpPr>
          <p:cNvPr id="5" name="object 5"/>
          <p:cNvSpPr/>
          <p:nvPr/>
        </p:nvSpPr>
        <p:spPr>
          <a:xfrm>
            <a:off x="588263" y="1793747"/>
            <a:ext cx="420623" cy="547115"/>
          </a:xfrm>
          <a:prstGeom prst="rect">
            <a:avLst/>
          </a:prstGeom>
          <a:blipFill>
            <a:blip r:embed="rId5" cstate="print"/>
            <a:stretch>
              <a:fillRect/>
            </a:stretch>
          </a:blipFill>
        </p:spPr>
        <p:txBody>
          <a:bodyPr wrap="square" lIns="0" tIns="0" rIns="0" bIns="0" rtlCol="0"/>
          <a:lstStyle/>
          <a:p>
            <a:endParaRPr dirty="0"/>
          </a:p>
        </p:txBody>
      </p:sp>
      <p:sp>
        <p:nvSpPr>
          <p:cNvPr id="6" name="object 6"/>
          <p:cNvSpPr/>
          <p:nvPr/>
        </p:nvSpPr>
        <p:spPr>
          <a:xfrm>
            <a:off x="923544" y="1780032"/>
            <a:ext cx="4759451" cy="585215"/>
          </a:xfrm>
          <a:prstGeom prst="rect">
            <a:avLst/>
          </a:prstGeom>
          <a:blipFill>
            <a:blip r:embed="rId6" cstate="print"/>
            <a:stretch>
              <a:fillRect/>
            </a:stretch>
          </a:blipFill>
        </p:spPr>
        <p:txBody>
          <a:bodyPr wrap="square" lIns="0" tIns="0" rIns="0" bIns="0" rtlCol="0"/>
          <a:lstStyle/>
          <a:p>
            <a:endParaRPr dirty="0"/>
          </a:p>
        </p:txBody>
      </p:sp>
      <p:sp>
        <p:nvSpPr>
          <p:cNvPr id="7" name="object 7"/>
          <p:cNvSpPr/>
          <p:nvPr/>
        </p:nvSpPr>
        <p:spPr>
          <a:xfrm>
            <a:off x="5329427" y="1780032"/>
            <a:ext cx="413003" cy="585215"/>
          </a:xfrm>
          <a:prstGeom prst="rect">
            <a:avLst/>
          </a:prstGeom>
          <a:blipFill>
            <a:blip r:embed="rId7" cstate="print"/>
            <a:stretch>
              <a:fillRect/>
            </a:stretch>
          </a:blipFill>
        </p:spPr>
        <p:txBody>
          <a:bodyPr wrap="square" lIns="0" tIns="0" rIns="0" bIns="0" rtlCol="0"/>
          <a:lstStyle/>
          <a:p>
            <a:endParaRPr dirty="0"/>
          </a:p>
        </p:txBody>
      </p:sp>
      <p:sp>
        <p:nvSpPr>
          <p:cNvPr id="8" name="object 8"/>
          <p:cNvSpPr/>
          <p:nvPr/>
        </p:nvSpPr>
        <p:spPr>
          <a:xfrm>
            <a:off x="595883" y="2292095"/>
            <a:ext cx="420623" cy="547115"/>
          </a:xfrm>
          <a:prstGeom prst="rect">
            <a:avLst/>
          </a:prstGeom>
          <a:blipFill>
            <a:blip r:embed="rId8" cstate="print"/>
            <a:stretch>
              <a:fillRect/>
            </a:stretch>
          </a:blipFill>
        </p:spPr>
        <p:txBody>
          <a:bodyPr wrap="square" lIns="0" tIns="0" rIns="0" bIns="0" rtlCol="0"/>
          <a:lstStyle/>
          <a:p>
            <a:endParaRPr dirty="0"/>
          </a:p>
        </p:txBody>
      </p:sp>
      <p:sp>
        <p:nvSpPr>
          <p:cNvPr id="9" name="object 9"/>
          <p:cNvSpPr/>
          <p:nvPr/>
        </p:nvSpPr>
        <p:spPr>
          <a:xfrm>
            <a:off x="931164" y="2278379"/>
            <a:ext cx="3113531" cy="585215"/>
          </a:xfrm>
          <a:prstGeom prst="rect">
            <a:avLst/>
          </a:prstGeom>
          <a:blipFill>
            <a:blip r:embed="rId9" cstate="print"/>
            <a:stretch>
              <a:fillRect/>
            </a:stretch>
          </a:blipFill>
        </p:spPr>
        <p:txBody>
          <a:bodyPr wrap="square" lIns="0" tIns="0" rIns="0" bIns="0" rtlCol="0"/>
          <a:lstStyle/>
          <a:p>
            <a:endParaRPr dirty="0"/>
          </a:p>
        </p:txBody>
      </p:sp>
      <p:sp>
        <p:nvSpPr>
          <p:cNvPr id="10" name="object 10"/>
          <p:cNvSpPr/>
          <p:nvPr/>
        </p:nvSpPr>
        <p:spPr>
          <a:xfrm>
            <a:off x="3691127" y="2278379"/>
            <a:ext cx="411479" cy="585215"/>
          </a:xfrm>
          <a:prstGeom prst="rect">
            <a:avLst/>
          </a:prstGeom>
          <a:blipFill>
            <a:blip r:embed="rId7" cstate="print"/>
            <a:stretch>
              <a:fillRect/>
            </a:stretch>
          </a:blipFill>
        </p:spPr>
        <p:txBody>
          <a:bodyPr wrap="square" lIns="0" tIns="0" rIns="0" bIns="0" rtlCol="0"/>
          <a:lstStyle/>
          <a:p>
            <a:endParaRPr dirty="0"/>
          </a:p>
        </p:txBody>
      </p:sp>
      <p:sp>
        <p:nvSpPr>
          <p:cNvPr id="11" name="object 11"/>
          <p:cNvSpPr/>
          <p:nvPr/>
        </p:nvSpPr>
        <p:spPr>
          <a:xfrm>
            <a:off x="943355" y="2622803"/>
            <a:ext cx="380999" cy="495299"/>
          </a:xfrm>
          <a:prstGeom prst="rect">
            <a:avLst/>
          </a:prstGeom>
          <a:blipFill>
            <a:blip r:embed="rId10" cstate="print"/>
            <a:stretch>
              <a:fillRect/>
            </a:stretch>
          </a:blipFill>
        </p:spPr>
        <p:txBody>
          <a:bodyPr wrap="square" lIns="0" tIns="0" rIns="0" bIns="0" rtlCol="0"/>
          <a:lstStyle/>
          <a:p>
            <a:endParaRPr dirty="0"/>
          </a:p>
        </p:txBody>
      </p:sp>
      <p:sp>
        <p:nvSpPr>
          <p:cNvPr id="12" name="object 12"/>
          <p:cNvSpPr/>
          <p:nvPr/>
        </p:nvSpPr>
        <p:spPr>
          <a:xfrm>
            <a:off x="1274064" y="2610611"/>
            <a:ext cx="3893807" cy="528827"/>
          </a:xfrm>
          <a:prstGeom prst="rect">
            <a:avLst/>
          </a:prstGeom>
          <a:blipFill>
            <a:blip r:embed="rId11" cstate="print"/>
            <a:stretch>
              <a:fillRect/>
            </a:stretch>
          </a:blipFill>
        </p:spPr>
        <p:txBody>
          <a:bodyPr wrap="square" lIns="0" tIns="0" rIns="0" bIns="0" rtlCol="0"/>
          <a:lstStyle/>
          <a:p>
            <a:endParaRPr dirty="0"/>
          </a:p>
        </p:txBody>
      </p:sp>
      <p:sp>
        <p:nvSpPr>
          <p:cNvPr id="13" name="object 13"/>
          <p:cNvSpPr/>
          <p:nvPr/>
        </p:nvSpPr>
        <p:spPr>
          <a:xfrm>
            <a:off x="4847843" y="2610611"/>
            <a:ext cx="391667" cy="528827"/>
          </a:xfrm>
          <a:prstGeom prst="rect">
            <a:avLst/>
          </a:prstGeom>
          <a:blipFill>
            <a:blip r:embed="rId12" cstate="print"/>
            <a:stretch>
              <a:fillRect/>
            </a:stretch>
          </a:blipFill>
        </p:spPr>
        <p:txBody>
          <a:bodyPr wrap="square" lIns="0" tIns="0" rIns="0" bIns="0" rtlCol="0"/>
          <a:lstStyle/>
          <a:p>
            <a:endParaRPr dirty="0"/>
          </a:p>
        </p:txBody>
      </p:sp>
      <p:sp>
        <p:nvSpPr>
          <p:cNvPr id="14" name="object 14"/>
          <p:cNvSpPr/>
          <p:nvPr/>
        </p:nvSpPr>
        <p:spPr>
          <a:xfrm>
            <a:off x="4919471" y="2610611"/>
            <a:ext cx="3203447" cy="528827"/>
          </a:xfrm>
          <a:prstGeom prst="rect">
            <a:avLst/>
          </a:prstGeom>
          <a:blipFill>
            <a:blip r:embed="rId13" cstate="print"/>
            <a:stretch>
              <a:fillRect/>
            </a:stretch>
          </a:blipFill>
        </p:spPr>
        <p:txBody>
          <a:bodyPr wrap="square" lIns="0" tIns="0" rIns="0" bIns="0" rtlCol="0"/>
          <a:lstStyle/>
          <a:p>
            <a:endParaRPr dirty="0"/>
          </a:p>
        </p:txBody>
      </p:sp>
      <p:sp>
        <p:nvSpPr>
          <p:cNvPr id="15" name="object 15"/>
          <p:cNvSpPr/>
          <p:nvPr/>
        </p:nvSpPr>
        <p:spPr>
          <a:xfrm>
            <a:off x="7804403" y="2610611"/>
            <a:ext cx="371855" cy="528827"/>
          </a:xfrm>
          <a:prstGeom prst="rect">
            <a:avLst/>
          </a:prstGeom>
          <a:blipFill>
            <a:blip r:embed="rId14" cstate="print"/>
            <a:stretch>
              <a:fillRect/>
            </a:stretch>
          </a:blipFill>
        </p:spPr>
        <p:txBody>
          <a:bodyPr wrap="square" lIns="0" tIns="0" rIns="0" bIns="0" rtlCol="0"/>
          <a:lstStyle/>
          <a:p>
            <a:endParaRPr dirty="0"/>
          </a:p>
        </p:txBody>
      </p:sp>
      <p:sp>
        <p:nvSpPr>
          <p:cNvPr id="16" name="object 16"/>
          <p:cNvSpPr/>
          <p:nvPr/>
        </p:nvSpPr>
        <p:spPr>
          <a:xfrm>
            <a:off x="583691" y="3084588"/>
            <a:ext cx="422147" cy="547102"/>
          </a:xfrm>
          <a:prstGeom prst="rect">
            <a:avLst/>
          </a:prstGeom>
          <a:blipFill>
            <a:blip r:embed="rId15" cstate="print"/>
            <a:stretch>
              <a:fillRect/>
            </a:stretch>
          </a:blipFill>
        </p:spPr>
        <p:txBody>
          <a:bodyPr wrap="square" lIns="0" tIns="0" rIns="0" bIns="0" rtlCol="0"/>
          <a:lstStyle/>
          <a:p>
            <a:endParaRPr dirty="0"/>
          </a:p>
        </p:txBody>
      </p:sp>
      <p:sp>
        <p:nvSpPr>
          <p:cNvPr id="17" name="object 17"/>
          <p:cNvSpPr/>
          <p:nvPr/>
        </p:nvSpPr>
        <p:spPr>
          <a:xfrm>
            <a:off x="918972" y="3070859"/>
            <a:ext cx="5542786" cy="585215"/>
          </a:xfrm>
          <a:prstGeom prst="rect">
            <a:avLst/>
          </a:prstGeom>
          <a:blipFill>
            <a:blip r:embed="rId16" cstate="print"/>
            <a:stretch>
              <a:fillRect/>
            </a:stretch>
          </a:blipFill>
        </p:spPr>
        <p:txBody>
          <a:bodyPr wrap="square" lIns="0" tIns="0" rIns="0" bIns="0" rtlCol="0"/>
          <a:lstStyle/>
          <a:p>
            <a:endParaRPr dirty="0"/>
          </a:p>
        </p:txBody>
      </p:sp>
      <p:sp>
        <p:nvSpPr>
          <p:cNvPr id="18" name="object 18"/>
          <p:cNvSpPr/>
          <p:nvPr/>
        </p:nvSpPr>
        <p:spPr>
          <a:xfrm>
            <a:off x="6108191" y="3070859"/>
            <a:ext cx="411479" cy="585215"/>
          </a:xfrm>
          <a:prstGeom prst="rect">
            <a:avLst/>
          </a:prstGeom>
          <a:blipFill>
            <a:blip r:embed="rId7" cstate="print"/>
            <a:stretch>
              <a:fillRect/>
            </a:stretch>
          </a:blipFill>
        </p:spPr>
        <p:txBody>
          <a:bodyPr wrap="square" lIns="0" tIns="0" rIns="0" bIns="0" rtlCol="0"/>
          <a:lstStyle/>
          <a:p>
            <a:endParaRPr dirty="0"/>
          </a:p>
        </p:txBody>
      </p:sp>
      <p:sp>
        <p:nvSpPr>
          <p:cNvPr id="19" name="object 19"/>
          <p:cNvSpPr/>
          <p:nvPr/>
        </p:nvSpPr>
        <p:spPr>
          <a:xfrm>
            <a:off x="941831" y="3415283"/>
            <a:ext cx="380999" cy="495299"/>
          </a:xfrm>
          <a:prstGeom prst="rect">
            <a:avLst/>
          </a:prstGeom>
          <a:blipFill>
            <a:blip r:embed="rId17" cstate="print"/>
            <a:stretch>
              <a:fillRect/>
            </a:stretch>
          </a:blipFill>
        </p:spPr>
        <p:txBody>
          <a:bodyPr wrap="square" lIns="0" tIns="0" rIns="0" bIns="0" rtlCol="0"/>
          <a:lstStyle/>
          <a:p>
            <a:endParaRPr dirty="0"/>
          </a:p>
        </p:txBody>
      </p:sp>
      <p:sp>
        <p:nvSpPr>
          <p:cNvPr id="20" name="object 20"/>
          <p:cNvSpPr/>
          <p:nvPr/>
        </p:nvSpPr>
        <p:spPr>
          <a:xfrm>
            <a:off x="1272539" y="3403091"/>
            <a:ext cx="1427987" cy="528827"/>
          </a:xfrm>
          <a:prstGeom prst="rect">
            <a:avLst/>
          </a:prstGeom>
          <a:blipFill>
            <a:blip r:embed="rId18" cstate="print"/>
            <a:stretch>
              <a:fillRect/>
            </a:stretch>
          </a:blipFill>
        </p:spPr>
        <p:txBody>
          <a:bodyPr wrap="square" lIns="0" tIns="0" rIns="0" bIns="0" rtlCol="0"/>
          <a:lstStyle/>
          <a:p>
            <a:endParaRPr dirty="0"/>
          </a:p>
        </p:txBody>
      </p:sp>
      <p:sp>
        <p:nvSpPr>
          <p:cNvPr id="21" name="object 21"/>
          <p:cNvSpPr/>
          <p:nvPr/>
        </p:nvSpPr>
        <p:spPr>
          <a:xfrm>
            <a:off x="2380488" y="3403091"/>
            <a:ext cx="1057655" cy="528827"/>
          </a:xfrm>
          <a:prstGeom prst="rect">
            <a:avLst/>
          </a:prstGeom>
          <a:blipFill>
            <a:blip r:embed="rId19" cstate="print"/>
            <a:stretch>
              <a:fillRect/>
            </a:stretch>
          </a:blipFill>
        </p:spPr>
        <p:txBody>
          <a:bodyPr wrap="square" lIns="0" tIns="0" rIns="0" bIns="0" rtlCol="0"/>
          <a:lstStyle/>
          <a:p>
            <a:endParaRPr dirty="0"/>
          </a:p>
        </p:txBody>
      </p:sp>
      <p:sp>
        <p:nvSpPr>
          <p:cNvPr id="22" name="object 22"/>
          <p:cNvSpPr/>
          <p:nvPr/>
        </p:nvSpPr>
        <p:spPr>
          <a:xfrm>
            <a:off x="3118103" y="3403091"/>
            <a:ext cx="373379" cy="528827"/>
          </a:xfrm>
          <a:prstGeom prst="rect">
            <a:avLst/>
          </a:prstGeom>
          <a:blipFill>
            <a:blip r:embed="rId20" cstate="print"/>
            <a:stretch>
              <a:fillRect/>
            </a:stretch>
          </a:blipFill>
        </p:spPr>
        <p:txBody>
          <a:bodyPr wrap="square" lIns="0" tIns="0" rIns="0" bIns="0" rtlCol="0"/>
          <a:lstStyle/>
          <a:p>
            <a:endParaRPr dirty="0"/>
          </a:p>
        </p:txBody>
      </p:sp>
      <p:sp>
        <p:nvSpPr>
          <p:cNvPr id="23" name="object 23"/>
          <p:cNvSpPr/>
          <p:nvPr/>
        </p:nvSpPr>
        <p:spPr>
          <a:xfrm>
            <a:off x="3172967" y="3403091"/>
            <a:ext cx="5303519" cy="528827"/>
          </a:xfrm>
          <a:prstGeom prst="rect">
            <a:avLst/>
          </a:prstGeom>
          <a:blipFill>
            <a:blip r:embed="rId21" cstate="print"/>
            <a:stretch>
              <a:fillRect/>
            </a:stretch>
          </a:blipFill>
        </p:spPr>
        <p:txBody>
          <a:bodyPr wrap="square" lIns="0" tIns="0" rIns="0" bIns="0" rtlCol="0"/>
          <a:lstStyle/>
          <a:p>
            <a:endParaRPr dirty="0"/>
          </a:p>
        </p:txBody>
      </p:sp>
      <p:sp>
        <p:nvSpPr>
          <p:cNvPr id="24" name="object 24"/>
          <p:cNvSpPr/>
          <p:nvPr/>
        </p:nvSpPr>
        <p:spPr>
          <a:xfrm>
            <a:off x="1299972" y="3622547"/>
            <a:ext cx="1612391" cy="528827"/>
          </a:xfrm>
          <a:prstGeom prst="rect">
            <a:avLst/>
          </a:prstGeom>
          <a:blipFill>
            <a:blip r:embed="rId22" cstate="print"/>
            <a:stretch>
              <a:fillRect/>
            </a:stretch>
          </a:blipFill>
        </p:spPr>
        <p:txBody>
          <a:bodyPr wrap="square" lIns="0" tIns="0" rIns="0" bIns="0" rtlCol="0"/>
          <a:lstStyle/>
          <a:p>
            <a:endParaRPr dirty="0"/>
          </a:p>
        </p:txBody>
      </p:sp>
      <p:sp>
        <p:nvSpPr>
          <p:cNvPr id="25" name="object 25"/>
          <p:cNvSpPr/>
          <p:nvPr/>
        </p:nvSpPr>
        <p:spPr>
          <a:xfrm>
            <a:off x="2593847" y="3622547"/>
            <a:ext cx="371855" cy="528827"/>
          </a:xfrm>
          <a:prstGeom prst="rect">
            <a:avLst/>
          </a:prstGeom>
          <a:blipFill>
            <a:blip r:embed="rId14" cstate="print"/>
            <a:stretch>
              <a:fillRect/>
            </a:stretch>
          </a:blipFill>
        </p:spPr>
        <p:txBody>
          <a:bodyPr wrap="square" lIns="0" tIns="0" rIns="0" bIns="0" rtlCol="0"/>
          <a:lstStyle/>
          <a:p>
            <a:endParaRPr dirty="0"/>
          </a:p>
        </p:txBody>
      </p:sp>
      <p:sp>
        <p:nvSpPr>
          <p:cNvPr id="26" name="object 26"/>
          <p:cNvSpPr/>
          <p:nvPr/>
        </p:nvSpPr>
        <p:spPr>
          <a:xfrm>
            <a:off x="957072" y="3930395"/>
            <a:ext cx="380999" cy="495299"/>
          </a:xfrm>
          <a:prstGeom prst="rect">
            <a:avLst/>
          </a:prstGeom>
          <a:blipFill>
            <a:blip r:embed="rId10" cstate="print"/>
            <a:stretch>
              <a:fillRect/>
            </a:stretch>
          </a:blipFill>
        </p:spPr>
        <p:txBody>
          <a:bodyPr wrap="square" lIns="0" tIns="0" rIns="0" bIns="0" rtlCol="0"/>
          <a:lstStyle/>
          <a:p>
            <a:endParaRPr dirty="0"/>
          </a:p>
        </p:txBody>
      </p:sp>
      <p:sp>
        <p:nvSpPr>
          <p:cNvPr id="27" name="object 27"/>
          <p:cNvSpPr/>
          <p:nvPr/>
        </p:nvSpPr>
        <p:spPr>
          <a:xfrm>
            <a:off x="1287780" y="3918203"/>
            <a:ext cx="4076687" cy="528827"/>
          </a:xfrm>
          <a:prstGeom prst="rect">
            <a:avLst/>
          </a:prstGeom>
          <a:blipFill>
            <a:blip r:embed="rId23" cstate="print"/>
            <a:stretch>
              <a:fillRect/>
            </a:stretch>
          </a:blipFill>
        </p:spPr>
        <p:txBody>
          <a:bodyPr wrap="square" lIns="0" tIns="0" rIns="0" bIns="0" rtlCol="0"/>
          <a:lstStyle/>
          <a:p>
            <a:endParaRPr dirty="0"/>
          </a:p>
        </p:txBody>
      </p:sp>
      <p:sp>
        <p:nvSpPr>
          <p:cNvPr id="28" name="object 28"/>
          <p:cNvSpPr/>
          <p:nvPr/>
        </p:nvSpPr>
        <p:spPr>
          <a:xfrm>
            <a:off x="5045963" y="3918203"/>
            <a:ext cx="371855" cy="528827"/>
          </a:xfrm>
          <a:prstGeom prst="rect">
            <a:avLst/>
          </a:prstGeom>
          <a:blipFill>
            <a:blip r:embed="rId14" cstate="print"/>
            <a:stretch>
              <a:fillRect/>
            </a:stretch>
          </a:blipFill>
        </p:spPr>
        <p:txBody>
          <a:bodyPr wrap="square" lIns="0" tIns="0" rIns="0" bIns="0" rtlCol="0"/>
          <a:lstStyle/>
          <a:p>
            <a:endParaRPr dirty="0"/>
          </a:p>
        </p:txBody>
      </p:sp>
      <p:sp>
        <p:nvSpPr>
          <p:cNvPr id="29" name="object 29"/>
          <p:cNvSpPr/>
          <p:nvPr/>
        </p:nvSpPr>
        <p:spPr>
          <a:xfrm>
            <a:off x="943355" y="4226051"/>
            <a:ext cx="380999" cy="495299"/>
          </a:xfrm>
          <a:prstGeom prst="rect">
            <a:avLst/>
          </a:prstGeom>
          <a:blipFill>
            <a:blip r:embed="rId10" cstate="print"/>
            <a:stretch>
              <a:fillRect/>
            </a:stretch>
          </a:blipFill>
        </p:spPr>
        <p:txBody>
          <a:bodyPr wrap="square" lIns="0" tIns="0" rIns="0" bIns="0" rtlCol="0"/>
          <a:lstStyle/>
          <a:p>
            <a:endParaRPr dirty="0"/>
          </a:p>
        </p:txBody>
      </p:sp>
      <p:sp>
        <p:nvSpPr>
          <p:cNvPr id="30" name="object 30"/>
          <p:cNvSpPr/>
          <p:nvPr/>
        </p:nvSpPr>
        <p:spPr>
          <a:xfrm>
            <a:off x="1274064" y="4213872"/>
            <a:ext cx="6899146" cy="528814"/>
          </a:xfrm>
          <a:prstGeom prst="rect">
            <a:avLst/>
          </a:prstGeom>
          <a:blipFill>
            <a:blip r:embed="rId24" cstate="print"/>
            <a:stretch>
              <a:fillRect/>
            </a:stretch>
          </a:blipFill>
        </p:spPr>
        <p:txBody>
          <a:bodyPr wrap="square" lIns="0" tIns="0" rIns="0" bIns="0" rtlCol="0"/>
          <a:lstStyle/>
          <a:p>
            <a:endParaRPr dirty="0"/>
          </a:p>
        </p:txBody>
      </p:sp>
      <p:sp>
        <p:nvSpPr>
          <p:cNvPr id="31" name="object 31"/>
          <p:cNvSpPr/>
          <p:nvPr/>
        </p:nvSpPr>
        <p:spPr>
          <a:xfrm>
            <a:off x="1293875" y="4433328"/>
            <a:ext cx="2999231" cy="528814"/>
          </a:xfrm>
          <a:prstGeom prst="rect">
            <a:avLst/>
          </a:prstGeom>
          <a:blipFill>
            <a:blip r:embed="rId25" cstate="print"/>
            <a:stretch>
              <a:fillRect/>
            </a:stretch>
          </a:blipFill>
        </p:spPr>
        <p:txBody>
          <a:bodyPr wrap="square" lIns="0" tIns="0" rIns="0" bIns="0" rtlCol="0"/>
          <a:lstStyle/>
          <a:p>
            <a:endParaRPr dirty="0"/>
          </a:p>
        </p:txBody>
      </p:sp>
      <p:sp>
        <p:nvSpPr>
          <p:cNvPr id="32" name="object 32"/>
          <p:cNvSpPr/>
          <p:nvPr/>
        </p:nvSpPr>
        <p:spPr>
          <a:xfrm>
            <a:off x="3973067" y="4433328"/>
            <a:ext cx="371855" cy="528814"/>
          </a:xfrm>
          <a:prstGeom prst="rect">
            <a:avLst/>
          </a:prstGeom>
          <a:blipFill>
            <a:blip r:embed="rId14" cstate="print"/>
            <a:stretch>
              <a:fillRect/>
            </a:stretch>
          </a:blipFill>
        </p:spPr>
        <p:txBody>
          <a:bodyPr wrap="square" lIns="0" tIns="0" rIns="0" bIns="0" rtlCol="0"/>
          <a:lstStyle/>
          <a:p>
            <a:endParaRPr dirty="0"/>
          </a:p>
        </p:txBody>
      </p:sp>
      <p:sp>
        <p:nvSpPr>
          <p:cNvPr id="33" name="object 33"/>
          <p:cNvSpPr/>
          <p:nvPr/>
        </p:nvSpPr>
        <p:spPr>
          <a:xfrm>
            <a:off x="944880" y="4741163"/>
            <a:ext cx="380999" cy="495299"/>
          </a:xfrm>
          <a:prstGeom prst="rect">
            <a:avLst/>
          </a:prstGeom>
          <a:blipFill>
            <a:blip r:embed="rId26" cstate="print"/>
            <a:stretch>
              <a:fillRect/>
            </a:stretch>
          </a:blipFill>
        </p:spPr>
        <p:txBody>
          <a:bodyPr wrap="square" lIns="0" tIns="0" rIns="0" bIns="0" rtlCol="0"/>
          <a:lstStyle/>
          <a:p>
            <a:endParaRPr dirty="0"/>
          </a:p>
        </p:txBody>
      </p:sp>
      <p:sp>
        <p:nvSpPr>
          <p:cNvPr id="34" name="object 34"/>
          <p:cNvSpPr/>
          <p:nvPr/>
        </p:nvSpPr>
        <p:spPr>
          <a:xfrm>
            <a:off x="1275587" y="4728971"/>
            <a:ext cx="6647687" cy="528827"/>
          </a:xfrm>
          <a:prstGeom prst="rect">
            <a:avLst/>
          </a:prstGeom>
          <a:blipFill>
            <a:blip r:embed="rId27" cstate="print"/>
            <a:stretch>
              <a:fillRect/>
            </a:stretch>
          </a:blipFill>
        </p:spPr>
        <p:txBody>
          <a:bodyPr wrap="square" lIns="0" tIns="0" rIns="0" bIns="0" rtlCol="0"/>
          <a:lstStyle/>
          <a:p>
            <a:endParaRPr dirty="0"/>
          </a:p>
        </p:txBody>
      </p:sp>
      <p:sp>
        <p:nvSpPr>
          <p:cNvPr id="35" name="object 35"/>
          <p:cNvSpPr/>
          <p:nvPr/>
        </p:nvSpPr>
        <p:spPr>
          <a:xfrm>
            <a:off x="1293876" y="4948427"/>
            <a:ext cx="2857499" cy="528827"/>
          </a:xfrm>
          <a:prstGeom prst="rect">
            <a:avLst/>
          </a:prstGeom>
          <a:blipFill>
            <a:blip r:embed="rId28" cstate="print"/>
            <a:stretch>
              <a:fillRect/>
            </a:stretch>
          </a:blipFill>
        </p:spPr>
        <p:txBody>
          <a:bodyPr wrap="square" lIns="0" tIns="0" rIns="0" bIns="0" rtlCol="0"/>
          <a:lstStyle/>
          <a:p>
            <a:endParaRPr dirty="0"/>
          </a:p>
        </p:txBody>
      </p:sp>
      <p:sp>
        <p:nvSpPr>
          <p:cNvPr id="36" name="object 36"/>
          <p:cNvSpPr/>
          <p:nvPr/>
        </p:nvSpPr>
        <p:spPr>
          <a:xfrm>
            <a:off x="3832859" y="4948427"/>
            <a:ext cx="371855" cy="528827"/>
          </a:xfrm>
          <a:prstGeom prst="rect">
            <a:avLst/>
          </a:prstGeom>
          <a:blipFill>
            <a:blip r:embed="rId14" cstate="print"/>
            <a:stretch>
              <a:fillRect/>
            </a:stretch>
          </a:blipFill>
        </p:spPr>
        <p:txBody>
          <a:bodyPr wrap="square" lIns="0" tIns="0" rIns="0" bIns="0" rtlCol="0"/>
          <a:lstStyle/>
          <a:p>
            <a:endParaRPr dirty="0"/>
          </a:p>
        </p:txBody>
      </p:sp>
      <p:sp>
        <p:nvSpPr>
          <p:cNvPr id="37" name="object 37"/>
          <p:cNvSpPr/>
          <p:nvPr/>
        </p:nvSpPr>
        <p:spPr>
          <a:xfrm>
            <a:off x="954023" y="5256275"/>
            <a:ext cx="380999" cy="495299"/>
          </a:xfrm>
          <a:prstGeom prst="rect">
            <a:avLst/>
          </a:prstGeom>
          <a:blipFill>
            <a:blip r:embed="rId29" cstate="print"/>
            <a:stretch>
              <a:fillRect/>
            </a:stretch>
          </a:blipFill>
        </p:spPr>
        <p:txBody>
          <a:bodyPr wrap="square" lIns="0" tIns="0" rIns="0" bIns="0" rtlCol="0"/>
          <a:lstStyle/>
          <a:p>
            <a:endParaRPr dirty="0"/>
          </a:p>
        </p:txBody>
      </p:sp>
      <p:sp>
        <p:nvSpPr>
          <p:cNvPr id="38" name="object 38"/>
          <p:cNvSpPr/>
          <p:nvPr/>
        </p:nvSpPr>
        <p:spPr>
          <a:xfrm>
            <a:off x="1284731" y="5244083"/>
            <a:ext cx="4706111" cy="528827"/>
          </a:xfrm>
          <a:prstGeom prst="rect">
            <a:avLst/>
          </a:prstGeom>
          <a:blipFill>
            <a:blip r:embed="rId30" cstate="print"/>
            <a:stretch>
              <a:fillRect/>
            </a:stretch>
          </a:blipFill>
        </p:spPr>
        <p:txBody>
          <a:bodyPr wrap="square" lIns="0" tIns="0" rIns="0" bIns="0" rtlCol="0"/>
          <a:lstStyle/>
          <a:p>
            <a:endParaRPr dirty="0"/>
          </a:p>
        </p:txBody>
      </p:sp>
      <p:sp>
        <p:nvSpPr>
          <p:cNvPr id="39" name="object 39"/>
          <p:cNvSpPr/>
          <p:nvPr/>
        </p:nvSpPr>
        <p:spPr>
          <a:xfrm>
            <a:off x="5672327" y="5244083"/>
            <a:ext cx="371855" cy="528827"/>
          </a:xfrm>
          <a:prstGeom prst="rect">
            <a:avLst/>
          </a:prstGeom>
          <a:blipFill>
            <a:blip r:embed="rId14" cstate="print"/>
            <a:stretch>
              <a:fillRect/>
            </a:stretch>
          </a:blipFill>
        </p:spPr>
        <p:txBody>
          <a:bodyPr wrap="square" lIns="0" tIns="0" rIns="0" bIns="0" rtlCol="0"/>
          <a:lstStyle/>
          <a:p>
            <a:endParaRPr dirty="0"/>
          </a:p>
        </p:txBody>
      </p:sp>
      <p:sp>
        <p:nvSpPr>
          <p:cNvPr id="40" name="object 40"/>
          <p:cNvSpPr/>
          <p:nvPr/>
        </p:nvSpPr>
        <p:spPr>
          <a:xfrm>
            <a:off x="967739" y="5539752"/>
            <a:ext cx="371855" cy="528814"/>
          </a:xfrm>
          <a:prstGeom prst="rect">
            <a:avLst/>
          </a:prstGeom>
          <a:blipFill>
            <a:blip r:embed="rId14" cstate="print"/>
            <a:stretch>
              <a:fillRect/>
            </a:stretch>
          </a:blipFill>
        </p:spPr>
        <p:txBody>
          <a:bodyPr wrap="square" lIns="0" tIns="0" rIns="0" bIns="0" rtlCol="0"/>
          <a:lstStyle/>
          <a:p>
            <a:endParaRPr dirty="0"/>
          </a:p>
        </p:txBody>
      </p:sp>
      <p:sp>
        <p:nvSpPr>
          <p:cNvPr id="41" name="object 41"/>
          <p:cNvSpPr txBox="1"/>
          <p:nvPr/>
        </p:nvSpPr>
        <p:spPr>
          <a:xfrm>
            <a:off x="764540" y="1878809"/>
            <a:ext cx="7474584" cy="3722370"/>
          </a:xfrm>
          <a:prstGeom prst="rect">
            <a:avLst/>
          </a:prstGeom>
        </p:spPr>
        <p:txBody>
          <a:bodyPr vert="horz" wrap="square" lIns="0" tIns="0" rIns="0" bIns="0" rtlCol="0">
            <a:spAutoFit/>
          </a:bodyPr>
          <a:lstStyle/>
          <a:p>
            <a:pPr marL="355600" indent="-342900">
              <a:lnSpc>
                <a:spcPct val="100000"/>
              </a:lnSpc>
              <a:buClr>
                <a:srgbClr val="FFFFFF"/>
              </a:buClr>
              <a:buFont typeface="Arial"/>
              <a:buChar char="•"/>
              <a:tabLst>
                <a:tab pos="355600" algn="l"/>
              </a:tabLst>
            </a:pPr>
            <a:r>
              <a:rPr sz="2000" spc="-5" dirty="0">
                <a:solidFill>
                  <a:srgbClr val="FFFFFF"/>
                </a:solidFill>
                <a:latin typeface="Calibri"/>
                <a:cs typeface="Calibri"/>
              </a:rPr>
              <a:t>Lesso</a:t>
            </a:r>
            <a:r>
              <a:rPr sz="2000" dirty="0">
                <a:solidFill>
                  <a:srgbClr val="FFFFFF"/>
                </a:solidFill>
                <a:latin typeface="Calibri"/>
                <a:cs typeface="Calibri"/>
              </a:rPr>
              <a:t>ns </a:t>
            </a:r>
            <a:r>
              <a:rPr sz="2000" spc="-5" dirty="0">
                <a:solidFill>
                  <a:srgbClr val="FFFFFF"/>
                </a:solidFill>
                <a:latin typeface="Calibri"/>
                <a:cs typeface="Calibri"/>
              </a:rPr>
              <a:t>le</a:t>
            </a:r>
            <a:r>
              <a:rPr sz="2000" dirty="0">
                <a:solidFill>
                  <a:srgbClr val="FFFFFF"/>
                </a:solidFill>
                <a:latin typeface="Calibri"/>
                <a:cs typeface="Calibri"/>
              </a:rPr>
              <a:t>a</a:t>
            </a:r>
            <a:r>
              <a:rPr sz="2000" spc="-5" dirty="0">
                <a:solidFill>
                  <a:srgbClr val="FFFFFF"/>
                </a:solidFill>
                <a:latin typeface="Calibri"/>
                <a:cs typeface="Calibri"/>
              </a:rPr>
              <a:t>r</a:t>
            </a:r>
            <a:r>
              <a:rPr sz="2000" dirty="0">
                <a:solidFill>
                  <a:srgbClr val="FFFFFF"/>
                </a:solidFill>
                <a:latin typeface="Calibri"/>
                <a:cs typeface="Calibri"/>
              </a:rPr>
              <a:t>n</a:t>
            </a:r>
            <a:r>
              <a:rPr sz="2000" spc="-5" dirty="0">
                <a:solidFill>
                  <a:srgbClr val="FFFFFF"/>
                </a:solidFill>
                <a:latin typeface="Calibri"/>
                <a:cs typeface="Calibri"/>
              </a:rPr>
              <a:t>e</a:t>
            </a:r>
            <a:r>
              <a:rPr sz="2000" dirty="0">
                <a:solidFill>
                  <a:srgbClr val="FFFFFF"/>
                </a:solidFill>
                <a:latin typeface="Calibri"/>
                <a:cs typeface="Calibri"/>
              </a:rPr>
              <a:t>d</a:t>
            </a:r>
            <a:r>
              <a:rPr sz="2000" spc="15" dirty="0">
                <a:solidFill>
                  <a:srgbClr val="FFFFFF"/>
                </a:solidFill>
                <a:latin typeface="Calibri"/>
                <a:cs typeface="Calibri"/>
              </a:rPr>
              <a:t> </a:t>
            </a:r>
            <a:r>
              <a:rPr sz="2000" dirty="0">
                <a:solidFill>
                  <a:srgbClr val="FFFFFF"/>
                </a:solidFill>
                <a:latin typeface="Calibri"/>
                <a:cs typeface="Calibri"/>
              </a:rPr>
              <a:t>f</a:t>
            </a:r>
            <a:r>
              <a:rPr sz="2000" spc="-40" dirty="0">
                <a:solidFill>
                  <a:srgbClr val="FFFFFF"/>
                </a:solidFill>
                <a:latin typeface="Calibri"/>
                <a:cs typeface="Calibri"/>
              </a:rPr>
              <a:t>r</a:t>
            </a:r>
            <a:r>
              <a:rPr sz="2000" spc="-5" dirty="0">
                <a:solidFill>
                  <a:srgbClr val="FFFFFF"/>
                </a:solidFill>
                <a:latin typeface="Calibri"/>
                <a:cs typeface="Calibri"/>
              </a:rPr>
              <a:t>o</a:t>
            </a:r>
            <a:r>
              <a:rPr sz="2000" dirty="0">
                <a:solidFill>
                  <a:srgbClr val="FFFFFF"/>
                </a:solidFill>
                <a:latin typeface="Calibri"/>
                <a:cs typeface="Calibri"/>
              </a:rPr>
              <a:t>m</a:t>
            </a:r>
            <a:r>
              <a:rPr sz="2000" spc="-5" dirty="0">
                <a:solidFill>
                  <a:srgbClr val="FFFFFF"/>
                </a:solidFill>
                <a:latin typeface="Calibri"/>
                <a:cs typeface="Calibri"/>
              </a:rPr>
              <a:t> </a:t>
            </a:r>
            <a:r>
              <a:rPr sz="2000" dirty="0">
                <a:solidFill>
                  <a:srgbClr val="FFFFFF"/>
                </a:solidFill>
                <a:latin typeface="Calibri"/>
                <a:cs typeface="Calibri"/>
              </a:rPr>
              <a:t>the</a:t>
            </a:r>
            <a:r>
              <a:rPr sz="2000" spc="-10" dirty="0">
                <a:solidFill>
                  <a:srgbClr val="FFFFFF"/>
                </a:solidFill>
                <a:latin typeface="Calibri"/>
                <a:cs typeface="Calibri"/>
              </a:rPr>
              <a:t> </a:t>
            </a:r>
            <a:r>
              <a:rPr sz="2000" spc="-5" dirty="0">
                <a:solidFill>
                  <a:srgbClr val="FFFFFF"/>
                </a:solidFill>
                <a:latin typeface="Calibri"/>
                <a:cs typeface="Calibri"/>
              </a:rPr>
              <a:t>i</a:t>
            </a:r>
            <a:r>
              <a:rPr sz="2000" dirty="0">
                <a:solidFill>
                  <a:srgbClr val="FFFFFF"/>
                </a:solidFill>
                <a:latin typeface="Calibri"/>
                <a:cs typeface="Calibri"/>
              </a:rPr>
              <a:t>naugu</a:t>
            </a:r>
            <a:r>
              <a:rPr sz="2000" spc="-40" dirty="0">
                <a:solidFill>
                  <a:srgbClr val="FFFFFF"/>
                </a:solidFill>
                <a:latin typeface="Calibri"/>
                <a:cs typeface="Calibri"/>
              </a:rPr>
              <a:t>r</a:t>
            </a:r>
            <a:r>
              <a:rPr sz="2000" dirty="0">
                <a:solidFill>
                  <a:srgbClr val="FFFFFF"/>
                </a:solidFill>
                <a:latin typeface="Calibri"/>
                <a:cs typeface="Calibri"/>
              </a:rPr>
              <a:t>al</a:t>
            </a:r>
            <a:r>
              <a:rPr sz="2000" spc="-15" dirty="0">
                <a:solidFill>
                  <a:srgbClr val="FFFFFF"/>
                </a:solidFill>
                <a:latin typeface="Calibri"/>
                <a:cs typeface="Calibri"/>
              </a:rPr>
              <a:t> </a:t>
            </a:r>
            <a:r>
              <a:rPr sz="2000" spc="-5" dirty="0">
                <a:solidFill>
                  <a:srgbClr val="FFFFFF"/>
                </a:solidFill>
                <a:latin typeface="Calibri"/>
                <a:cs typeface="Calibri"/>
              </a:rPr>
              <a:t>s</a:t>
            </a:r>
            <a:r>
              <a:rPr sz="2000" dirty="0">
                <a:solidFill>
                  <a:srgbClr val="FFFFFF"/>
                </a:solidFill>
                <a:latin typeface="Calibri"/>
                <a:cs typeface="Calibri"/>
              </a:rPr>
              <a:t>u</a:t>
            </a:r>
            <a:r>
              <a:rPr sz="2000" spc="20" dirty="0">
                <a:solidFill>
                  <a:srgbClr val="FFFFFF"/>
                </a:solidFill>
                <a:latin typeface="Calibri"/>
                <a:cs typeface="Calibri"/>
              </a:rPr>
              <a:t>r</a:t>
            </a:r>
            <a:r>
              <a:rPr sz="2000" spc="-30" dirty="0">
                <a:solidFill>
                  <a:srgbClr val="FFFFFF"/>
                </a:solidFill>
                <a:latin typeface="Calibri"/>
                <a:cs typeface="Calibri"/>
              </a:rPr>
              <a:t>v</a:t>
            </a:r>
            <a:r>
              <a:rPr sz="2000" spc="-15" dirty="0">
                <a:solidFill>
                  <a:srgbClr val="FFFFFF"/>
                </a:solidFill>
                <a:latin typeface="Calibri"/>
                <a:cs typeface="Calibri"/>
              </a:rPr>
              <a:t>e</a:t>
            </a:r>
            <a:r>
              <a:rPr sz="2000" dirty="0">
                <a:solidFill>
                  <a:srgbClr val="FFFFFF"/>
                </a:solidFill>
                <a:latin typeface="Calibri"/>
                <a:cs typeface="Calibri"/>
              </a:rPr>
              <a:t>y</a:t>
            </a:r>
            <a:endParaRPr sz="2000" dirty="0">
              <a:latin typeface="Calibri"/>
              <a:cs typeface="Calibri"/>
            </a:endParaRPr>
          </a:p>
          <a:p>
            <a:pPr marL="355600" indent="-342900">
              <a:lnSpc>
                <a:spcPct val="100000"/>
              </a:lnSpc>
              <a:spcBef>
                <a:spcPts val="1520"/>
              </a:spcBef>
              <a:buClr>
                <a:srgbClr val="FFFFFF"/>
              </a:buClr>
              <a:buFont typeface="Arial"/>
              <a:buChar char="•"/>
              <a:tabLst>
                <a:tab pos="355600" algn="l"/>
              </a:tabLst>
            </a:pPr>
            <a:r>
              <a:rPr sz="2000" spc="5" dirty="0">
                <a:solidFill>
                  <a:srgbClr val="FFFFFF"/>
                </a:solidFill>
                <a:latin typeface="Calibri"/>
                <a:cs typeface="Calibri"/>
              </a:rPr>
              <a:t>O</a:t>
            </a:r>
            <a:r>
              <a:rPr sz="2000" spc="-30" dirty="0">
                <a:solidFill>
                  <a:srgbClr val="FFFFFF"/>
                </a:solidFill>
                <a:latin typeface="Calibri"/>
                <a:cs typeface="Calibri"/>
              </a:rPr>
              <a:t>r</a:t>
            </a:r>
            <a:r>
              <a:rPr sz="2000" spc="-35" dirty="0">
                <a:solidFill>
                  <a:srgbClr val="FFFFFF"/>
                </a:solidFill>
                <a:latin typeface="Calibri"/>
                <a:cs typeface="Calibri"/>
              </a:rPr>
              <a:t>g</a:t>
            </a:r>
            <a:r>
              <a:rPr sz="2000" dirty="0">
                <a:solidFill>
                  <a:srgbClr val="FFFFFF"/>
                </a:solidFill>
                <a:latin typeface="Calibri"/>
                <a:cs typeface="Calibri"/>
              </a:rPr>
              <a:t>an</a:t>
            </a:r>
            <a:r>
              <a:rPr sz="2000" spc="-5" dirty="0">
                <a:solidFill>
                  <a:srgbClr val="FFFFFF"/>
                </a:solidFill>
                <a:latin typeface="Calibri"/>
                <a:cs typeface="Calibri"/>
              </a:rPr>
              <a:t>i</a:t>
            </a:r>
            <a:r>
              <a:rPr sz="2000" spc="-40" dirty="0">
                <a:solidFill>
                  <a:srgbClr val="FFFFFF"/>
                </a:solidFill>
                <a:latin typeface="Calibri"/>
                <a:cs typeface="Calibri"/>
              </a:rPr>
              <a:t>z</a:t>
            </a:r>
            <a:r>
              <a:rPr sz="2000" spc="-25" dirty="0">
                <a:solidFill>
                  <a:srgbClr val="FFFFFF"/>
                </a:solidFill>
                <a:latin typeface="Calibri"/>
                <a:cs typeface="Calibri"/>
              </a:rPr>
              <a:t>a</a:t>
            </a:r>
            <a:r>
              <a:rPr sz="2000" dirty="0">
                <a:solidFill>
                  <a:srgbClr val="FFFFFF"/>
                </a:solidFill>
                <a:latin typeface="Calibri"/>
                <a:cs typeface="Calibri"/>
              </a:rPr>
              <a:t>t</a:t>
            </a:r>
            <a:r>
              <a:rPr sz="2000" spc="-5" dirty="0">
                <a:solidFill>
                  <a:srgbClr val="FFFFFF"/>
                </a:solidFill>
                <a:latin typeface="Calibri"/>
                <a:cs typeface="Calibri"/>
              </a:rPr>
              <a:t>io</a:t>
            </a:r>
            <a:r>
              <a:rPr sz="2000" dirty="0">
                <a:solidFill>
                  <a:srgbClr val="FFFFFF"/>
                </a:solidFill>
                <a:latin typeface="Calibri"/>
                <a:cs typeface="Calibri"/>
              </a:rPr>
              <a:t>n</a:t>
            </a:r>
            <a:r>
              <a:rPr sz="2000" spc="-5" dirty="0">
                <a:solidFill>
                  <a:srgbClr val="FFFFFF"/>
                </a:solidFill>
                <a:latin typeface="Calibri"/>
                <a:cs typeface="Calibri"/>
              </a:rPr>
              <a:t> o</a:t>
            </a:r>
            <a:r>
              <a:rPr sz="2000" dirty="0">
                <a:solidFill>
                  <a:srgbClr val="FFFFFF"/>
                </a:solidFill>
                <a:latin typeface="Calibri"/>
                <a:cs typeface="Calibri"/>
              </a:rPr>
              <a:t>f</a:t>
            </a:r>
            <a:r>
              <a:rPr sz="2000" spc="-10" dirty="0">
                <a:solidFill>
                  <a:srgbClr val="FFFFFF"/>
                </a:solidFill>
                <a:latin typeface="Calibri"/>
                <a:cs typeface="Calibri"/>
              </a:rPr>
              <a:t> </a:t>
            </a:r>
            <a:r>
              <a:rPr sz="2000" dirty="0">
                <a:solidFill>
                  <a:srgbClr val="FFFFFF"/>
                </a:solidFill>
                <a:latin typeface="Calibri"/>
                <a:cs typeface="Calibri"/>
              </a:rPr>
              <a:t>the</a:t>
            </a:r>
            <a:r>
              <a:rPr sz="2000" spc="-10" dirty="0">
                <a:solidFill>
                  <a:srgbClr val="FFFFFF"/>
                </a:solidFill>
                <a:latin typeface="Calibri"/>
                <a:cs typeface="Calibri"/>
              </a:rPr>
              <a:t> </a:t>
            </a:r>
            <a:r>
              <a:rPr sz="2000" dirty="0">
                <a:solidFill>
                  <a:srgbClr val="FFFFFF"/>
                </a:solidFill>
                <a:latin typeface="Calibri"/>
                <a:cs typeface="Calibri"/>
              </a:rPr>
              <a:t>Su</a:t>
            </a:r>
            <a:r>
              <a:rPr sz="2000" spc="20" dirty="0">
                <a:solidFill>
                  <a:srgbClr val="FFFFFF"/>
                </a:solidFill>
                <a:latin typeface="Calibri"/>
                <a:cs typeface="Calibri"/>
              </a:rPr>
              <a:t>r</a:t>
            </a:r>
            <a:r>
              <a:rPr sz="2000" spc="-30" dirty="0">
                <a:solidFill>
                  <a:srgbClr val="FFFFFF"/>
                </a:solidFill>
                <a:latin typeface="Calibri"/>
                <a:cs typeface="Calibri"/>
              </a:rPr>
              <a:t>v</a:t>
            </a:r>
            <a:r>
              <a:rPr sz="2000" spc="-15" dirty="0">
                <a:solidFill>
                  <a:srgbClr val="FFFFFF"/>
                </a:solidFill>
                <a:latin typeface="Calibri"/>
                <a:cs typeface="Calibri"/>
              </a:rPr>
              <a:t>e</a:t>
            </a:r>
            <a:r>
              <a:rPr sz="2000" dirty="0">
                <a:solidFill>
                  <a:srgbClr val="FFFFFF"/>
                </a:solidFill>
                <a:latin typeface="Calibri"/>
                <a:cs typeface="Calibri"/>
              </a:rPr>
              <a:t>y</a:t>
            </a:r>
            <a:endParaRPr sz="2000" dirty="0">
              <a:latin typeface="Calibri"/>
              <a:cs typeface="Calibri"/>
            </a:endParaRPr>
          </a:p>
          <a:p>
            <a:pPr marL="698500" lvl="1" indent="-337185">
              <a:lnSpc>
                <a:spcPct val="100000"/>
              </a:lnSpc>
              <a:spcBef>
                <a:spcPts val="175"/>
              </a:spcBef>
              <a:buClr>
                <a:srgbClr val="FFFFFF"/>
              </a:buClr>
              <a:buFont typeface="Arial"/>
              <a:buChar char="•"/>
              <a:tabLst>
                <a:tab pos="698500" algn="l"/>
              </a:tabLst>
            </a:pPr>
            <a:r>
              <a:rPr sz="1800" spc="-5" dirty="0">
                <a:solidFill>
                  <a:srgbClr val="FFFFFF"/>
                </a:solidFill>
                <a:latin typeface="Calibri"/>
                <a:cs typeface="Calibri"/>
              </a:rPr>
              <a:t>T</a:t>
            </a:r>
            <a:r>
              <a:rPr sz="1800" dirty="0">
                <a:solidFill>
                  <a:srgbClr val="FFFFFF"/>
                </a:solidFill>
                <a:latin typeface="Calibri"/>
                <a:cs typeface="Calibri"/>
              </a:rPr>
              <a:t>h</a:t>
            </a:r>
            <a:r>
              <a:rPr sz="1800" spc="-15" dirty="0">
                <a:solidFill>
                  <a:srgbClr val="FFFFFF"/>
                </a:solidFill>
                <a:latin typeface="Calibri"/>
                <a:cs typeface="Calibri"/>
              </a:rPr>
              <a:t>em</a:t>
            </a:r>
            <a:r>
              <a:rPr sz="1800" spc="-10" dirty="0">
                <a:solidFill>
                  <a:srgbClr val="FFFFFF"/>
                </a:solidFill>
                <a:latin typeface="Calibri"/>
                <a:cs typeface="Calibri"/>
              </a:rPr>
              <a:t>a</a:t>
            </a:r>
            <a:r>
              <a:rPr sz="1800" spc="-15" dirty="0">
                <a:solidFill>
                  <a:srgbClr val="FFFFFF"/>
                </a:solidFill>
                <a:latin typeface="Calibri"/>
                <a:cs typeface="Calibri"/>
              </a:rPr>
              <a:t>t</a:t>
            </a:r>
            <a:r>
              <a:rPr sz="1800" spc="-5" dirty="0">
                <a:solidFill>
                  <a:srgbClr val="FFFFFF"/>
                </a:solidFill>
                <a:latin typeface="Calibri"/>
                <a:cs typeface="Calibri"/>
              </a:rPr>
              <a:t>i</a:t>
            </a:r>
            <a:r>
              <a:rPr sz="1800" spc="-15" dirty="0">
                <a:solidFill>
                  <a:srgbClr val="FFFFFF"/>
                </a:solidFill>
                <a:latin typeface="Calibri"/>
                <a:cs typeface="Calibri"/>
              </a:rPr>
              <a:t>c</a:t>
            </a:r>
            <a:r>
              <a:rPr sz="1800" spc="-5" dirty="0">
                <a:solidFill>
                  <a:srgbClr val="FFFFFF"/>
                </a:solidFill>
                <a:latin typeface="Calibri"/>
                <a:cs typeface="Calibri"/>
              </a:rPr>
              <a:t>,</a:t>
            </a:r>
            <a:r>
              <a:rPr sz="1800" spc="5" dirty="0">
                <a:solidFill>
                  <a:srgbClr val="FFFFFF"/>
                </a:solidFill>
                <a:latin typeface="Calibri"/>
                <a:cs typeface="Calibri"/>
              </a:rPr>
              <a:t> </a:t>
            </a:r>
            <a:r>
              <a:rPr sz="1800" dirty="0">
                <a:solidFill>
                  <a:srgbClr val="FFFFFF"/>
                </a:solidFill>
                <a:latin typeface="Calibri"/>
                <a:cs typeface="Calibri"/>
              </a:rPr>
              <a:t>d</a:t>
            </a:r>
            <a:r>
              <a:rPr sz="1800" spc="-5" dirty="0">
                <a:solidFill>
                  <a:srgbClr val="FFFFFF"/>
                </a:solidFill>
                <a:latin typeface="Calibri"/>
                <a:cs typeface="Calibri"/>
              </a:rPr>
              <a:t>i</a:t>
            </a:r>
            <a:r>
              <a:rPr sz="1800" dirty="0">
                <a:solidFill>
                  <a:srgbClr val="FFFFFF"/>
                </a:solidFill>
                <a:latin typeface="Calibri"/>
                <a:cs typeface="Calibri"/>
              </a:rPr>
              <a:t>s</a:t>
            </a:r>
            <a:r>
              <a:rPr sz="1800" spc="-10" dirty="0">
                <a:solidFill>
                  <a:srgbClr val="FFFFFF"/>
                </a:solidFill>
                <a:latin typeface="Calibri"/>
                <a:cs typeface="Calibri"/>
              </a:rPr>
              <a:t>c</a:t>
            </a:r>
            <a:r>
              <a:rPr sz="1800" spc="-5" dirty="0">
                <a:solidFill>
                  <a:srgbClr val="FFFFFF"/>
                </a:solidFill>
                <a:latin typeface="Calibri"/>
                <a:cs typeface="Calibri"/>
              </a:rPr>
              <a:t>i</a:t>
            </a:r>
            <a:r>
              <a:rPr sz="1800" dirty="0">
                <a:solidFill>
                  <a:srgbClr val="FFFFFF"/>
                </a:solidFill>
                <a:latin typeface="Calibri"/>
                <a:cs typeface="Calibri"/>
              </a:rPr>
              <a:t>p</a:t>
            </a:r>
            <a:r>
              <a:rPr sz="1800" spc="-10" dirty="0">
                <a:solidFill>
                  <a:srgbClr val="FFFFFF"/>
                </a:solidFill>
                <a:latin typeface="Calibri"/>
                <a:cs typeface="Calibri"/>
              </a:rPr>
              <a:t>l</a:t>
            </a:r>
            <a:r>
              <a:rPr sz="1800" spc="-5"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e,</a:t>
            </a:r>
            <a:r>
              <a:rPr sz="1800" spc="30" dirty="0">
                <a:solidFill>
                  <a:srgbClr val="FFFFFF"/>
                </a:solidFill>
                <a:latin typeface="Calibri"/>
                <a:cs typeface="Calibri"/>
              </a:rPr>
              <a:t> </a:t>
            </a:r>
            <a:r>
              <a:rPr sz="1800" spc="-15" dirty="0">
                <a:solidFill>
                  <a:srgbClr val="FFFFFF"/>
                </a:solidFill>
                <a:latin typeface="Calibri"/>
                <a:cs typeface="Calibri"/>
              </a:rPr>
              <a:t>m</a:t>
            </a:r>
            <a:r>
              <a:rPr sz="1800" spc="-10" dirty="0">
                <a:solidFill>
                  <a:srgbClr val="FFFFFF"/>
                </a:solidFill>
                <a:latin typeface="Calibri"/>
                <a:cs typeface="Calibri"/>
              </a:rPr>
              <a:t>a</a:t>
            </a:r>
            <a:r>
              <a:rPr sz="1800" spc="-15" dirty="0">
                <a:solidFill>
                  <a:srgbClr val="FFFFFF"/>
                </a:solidFill>
                <a:latin typeface="Calibri"/>
                <a:cs typeface="Calibri"/>
              </a:rPr>
              <a:t>tr</a:t>
            </a:r>
            <a:r>
              <a:rPr sz="1800" spc="-5" dirty="0">
                <a:solidFill>
                  <a:srgbClr val="FFFFFF"/>
                </a:solidFill>
                <a:latin typeface="Calibri"/>
                <a:cs typeface="Calibri"/>
              </a:rPr>
              <a:t>i</a:t>
            </a:r>
            <a:r>
              <a:rPr sz="1800" dirty="0">
                <a:solidFill>
                  <a:srgbClr val="FFFFFF"/>
                </a:solidFill>
                <a:latin typeface="Calibri"/>
                <a:cs typeface="Calibri"/>
              </a:rPr>
              <a:t>x </a:t>
            </a:r>
            <a:r>
              <a:rPr sz="1800" spc="-20" dirty="0">
                <a:solidFill>
                  <a:srgbClr val="FFFFFF"/>
                </a:solidFill>
                <a:latin typeface="Calibri"/>
                <a:cs typeface="Calibri"/>
              </a:rPr>
              <a:t>w</a:t>
            </a:r>
            <a:r>
              <a:rPr sz="1800" spc="-5" dirty="0">
                <a:solidFill>
                  <a:srgbClr val="FFFFFF"/>
                </a:solidFill>
                <a:latin typeface="Calibri"/>
                <a:cs typeface="Calibri"/>
              </a:rPr>
              <a:t>i</a:t>
            </a:r>
            <a:r>
              <a:rPr sz="1800" spc="-15" dirty="0">
                <a:solidFill>
                  <a:srgbClr val="FFFFFF"/>
                </a:solidFill>
                <a:latin typeface="Calibri"/>
                <a:cs typeface="Calibri"/>
              </a:rPr>
              <a:t>t</a:t>
            </a:r>
            <a:r>
              <a:rPr sz="1800" dirty="0">
                <a:solidFill>
                  <a:srgbClr val="FFFFFF"/>
                </a:solidFill>
                <a:latin typeface="Calibri"/>
                <a:cs typeface="Calibri"/>
              </a:rPr>
              <a:t>h</a:t>
            </a:r>
            <a:r>
              <a:rPr sz="1800" spc="15" dirty="0">
                <a:solidFill>
                  <a:srgbClr val="FFFFFF"/>
                </a:solidFill>
                <a:latin typeface="Calibri"/>
                <a:cs typeface="Calibri"/>
              </a:rPr>
              <a:t> </a:t>
            </a:r>
            <a:r>
              <a:rPr sz="1800" spc="-20" dirty="0">
                <a:solidFill>
                  <a:srgbClr val="FFFFFF"/>
                </a:solidFill>
                <a:latin typeface="Calibri"/>
                <a:cs typeface="Calibri"/>
              </a:rPr>
              <a:t>c</a:t>
            </a:r>
            <a:r>
              <a:rPr sz="1800" spc="-40" dirty="0">
                <a:solidFill>
                  <a:srgbClr val="FFFFFF"/>
                </a:solidFill>
                <a:latin typeface="Calibri"/>
                <a:cs typeface="Calibri"/>
              </a:rPr>
              <a:t>r</a:t>
            </a:r>
            <a:r>
              <a:rPr sz="1800" spc="-5" dirty="0">
                <a:solidFill>
                  <a:srgbClr val="FFFFFF"/>
                </a:solidFill>
                <a:latin typeface="Calibri"/>
                <a:cs typeface="Calibri"/>
              </a:rPr>
              <a:t>o</a:t>
            </a:r>
            <a:r>
              <a:rPr sz="1800" dirty="0">
                <a:solidFill>
                  <a:srgbClr val="FFFFFF"/>
                </a:solidFill>
                <a:latin typeface="Calibri"/>
                <a:cs typeface="Calibri"/>
              </a:rPr>
              <a:t>ss-</a:t>
            </a:r>
            <a:r>
              <a:rPr sz="1800" spc="-20" dirty="0">
                <a:solidFill>
                  <a:srgbClr val="FFFFFF"/>
                </a:solidFill>
                <a:latin typeface="Calibri"/>
                <a:cs typeface="Calibri"/>
              </a:rPr>
              <a:t>c</a:t>
            </a:r>
            <a:r>
              <a:rPr sz="1800" dirty="0">
                <a:solidFill>
                  <a:srgbClr val="FFFFFF"/>
                </a:solidFill>
                <a:latin typeface="Calibri"/>
                <a:cs typeface="Calibri"/>
              </a:rPr>
              <a:t>u</a:t>
            </a:r>
            <a:r>
              <a:rPr sz="1800" spc="-40" dirty="0">
                <a:solidFill>
                  <a:srgbClr val="FFFFFF"/>
                </a:solidFill>
                <a:latin typeface="Calibri"/>
                <a:cs typeface="Calibri"/>
              </a:rPr>
              <a:t>t</a:t>
            </a:r>
            <a:r>
              <a:rPr sz="1800" spc="-15" dirty="0">
                <a:solidFill>
                  <a:srgbClr val="FFFFFF"/>
                </a:solidFill>
                <a:latin typeface="Calibri"/>
                <a:cs typeface="Calibri"/>
              </a:rPr>
              <a:t>t</a:t>
            </a:r>
            <a:r>
              <a:rPr sz="1800" spc="-10"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5" dirty="0">
                <a:solidFill>
                  <a:srgbClr val="FFFFFF"/>
                </a:solidFill>
                <a:latin typeface="Calibri"/>
                <a:cs typeface="Calibri"/>
              </a:rPr>
              <a:t> </a:t>
            </a:r>
            <a:r>
              <a:rPr sz="1800" spc="-30" dirty="0">
                <a:solidFill>
                  <a:srgbClr val="FFFFFF"/>
                </a:solidFill>
                <a:latin typeface="Calibri"/>
                <a:cs typeface="Calibri"/>
              </a:rPr>
              <a:t>w</a:t>
            </a:r>
            <a:r>
              <a:rPr sz="1800" spc="-5" dirty="0">
                <a:solidFill>
                  <a:srgbClr val="FFFFFF"/>
                </a:solidFill>
                <a:latin typeface="Calibri"/>
                <a:cs typeface="Calibri"/>
              </a:rPr>
              <a:t>o</a:t>
            </a:r>
            <a:r>
              <a:rPr sz="1800" spc="-15" dirty="0">
                <a:solidFill>
                  <a:srgbClr val="FFFFFF"/>
                </a:solidFill>
                <a:latin typeface="Calibri"/>
                <a:cs typeface="Calibri"/>
              </a:rPr>
              <a:t>rk</a:t>
            </a:r>
            <a:r>
              <a:rPr sz="1800" spc="-10"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15" dirty="0">
                <a:solidFill>
                  <a:srgbClr val="FFFFFF"/>
                </a:solidFill>
                <a:latin typeface="Calibri"/>
                <a:cs typeface="Calibri"/>
              </a:rPr>
              <a:t> </a:t>
            </a:r>
            <a:r>
              <a:rPr sz="1800" spc="-10" dirty="0">
                <a:solidFill>
                  <a:srgbClr val="FFFFFF"/>
                </a:solidFill>
                <a:latin typeface="Calibri"/>
                <a:cs typeface="Calibri"/>
              </a:rPr>
              <a:t>g</a:t>
            </a:r>
            <a:r>
              <a:rPr sz="1800" spc="-40" dirty="0">
                <a:solidFill>
                  <a:srgbClr val="FFFFFF"/>
                </a:solidFill>
                <a:latin typeface="Calibri"/>
                <a:cs typeface="Calibri"/>
              </a:rPr>
              <a:t>r</a:t>
            </a:r>
            <a:r>
              <a:rPr sz="1800" spc="-5" dirty="0">
                <a:solidFill>
                  <a:srgbClr val="FFFFFF"/>
                </a:solidFill>
                <a:latin typeface="Calibri"/>
                <a:cs typeface="Calibri"/>
              </a:rPr>
              <a:t>o</a:t>
            </a:r>
            <a:r>
              <a:rPr sz="1800" dirty="0">
                <a:solidFill>
                  <a:srgbClr val="FFFFFF"/>
                </a:solidFill>
                <a:latin typeface="Calibri"/>
                <a:cs typeface="Calibri"/>
              </a:rPr>
              <a:t>u</a:t>
            </a:r>
            <a:r>
              <a:rPr sz="1800" spc="-10" dirty="0">
                <a:solidFill>
                  <a:srgbClr val="FFFFFF"/>
                </a:solidFill>
                <a:latin typeface="Calibri"/>
                <a:cs typeface="Calibri"/>
              </a:rPr>
              <a:t>p</a:t>
            </a:r>
            <a:r>
              <a:rPr sz="1800" dirty="0">
                <a:solidFill>
                  <a:srgbClr val="FFFFFF"/>
                </a:solidFill>
                <a:latin typeface="Calibri"/>
                <a:cs typeface="Calibri"/>
              </a:rPr>
              <a:t>s</a:t>
            </a:r>
            <a:r>
              <a:rPr sz="1800" spc="-5" dirty="0">
                <a:solidFill>
                  <a:srgbClr val="FFFFFF"/>
                </a:solidFill>
                <a:latin typeface="Calibri"/>
                <a:cs typeface="Calibri"/>
              </a:rPr>
              <a:t>, o</a:t>
            </a:r>
            <a:r>
              <a:rPr sz="1800" spc="-15" dirty="0">
                <a:solidFill>
                  <a:srgbClr val="FFFFFF"/>
                </a:solidFill>
                <a:latin typeface="Calibri"/>
                <a:cs typeface="Calibri"/>
              </a:rPr>
              <a:t>t</a:t>
            </a:r>
            <a:r>
              <a:rPr sz="1800" dirty="0">
                <a:solidFill>
                  <a:srgbClr val="FFFFFF"/>
                </a:solidFill>
                <a:latin typeface="Calibri"/>
                <a:cs typeface="Calibri"/>
              </a:rPr>
              <a:t>h</a:t>
            </a:r>
            <a:r>
              <a:rPr sz="1800" spc="-10" dirty="0">
                <a:solidFill>
                  <a:srgbClr val="FFFFFF"/>
                </a:solidFill>
                <a:latin typeface="Calibri"/>
                <a:cs typeface="Calibri"/>
              </a:rPr>
              <a:t>e</a:t>
            </a:r>
            <a:r>
              <a:rPr sz="1800" spc="-15" dirty="0">
                <a:solidFill>
                  <a:srgbClr val="FFFFFF"/>
                </a:solidFill>
                <a:latin typeface="Calibri"/>
                <a:cs typeface="Calibri"/>
              </a:rPr>
              <a:t>r</a:t>
            </a:r>
            <a:r>
              <a:rPr sz="1800" dirty="0">
                <a:solidFill>
                  <a:srgbClr val="FFFFFF"/>
                </a:solidFill>
                <a:latin typeface="Calibri"/>
                <a:cs typeface="Calibri"/>
              </a:rPr>
              <a:t>?</a:t>
            </a:r>
            <a:endParaRPr sz="1800" dirty="0">
              <a:latin typeface="Calibri"/>
              <a:cs typeface="Calibri"/>
            </a:endParaRPr>
          </a:p>
          <a:p>
            <a:pPr marL="355600" indent="-342900">
              <a:lnSpc>
                <a:spcPct val="100000"/>
              </a:lnSpc>
              <a:spcBef>
                <a:spcPts val="1505"/>
              </a:spcBef>
              <a:buClr>
                <a:srgbClr val="FFFFFF"/>
              </a:buClr>
              <a:buFont typeface="Arial"/>
              <a:buChar char="•"/>
              <a:tabLst>
                <a:tab pos="355600" algn="l"/>
              </a:tabLst>
            </a:pPr>
            <a:r>
              <a:rPr sz="2000" spc="-5" dirty="0">
                <a:solidFill>
                  <a:srgbClr val="FFFFFF"/>
                </a:solidFill>
                <a:latin typeface="Calibri"/>
                <a:cs typeface="Calibri"/>
              </a:rPr>
              <a:t>H</a:t>
            </a:r>
            <a:r>
              <a:rPr sz="2000" spc="-15" dirty="0">
                <a:solidFill>
                  <a:srgbClr val="FFFFFF"/>
                </a:solidFill>
                <a:latin typeface="Calibri"/>
                <a:cs typeface="Calibri"/>
              </a:rPr>
              <a:t>o</a:t>
            </a:r>
            <a:r>
              <a:rPr sz="2000" dirty="0">
                <a:solidFill>
                  <a:srgbClr val="FFFFFF"/>
                </a:solidFill>
                <a:latin typeface="Calibri"/>
                <a:cs typeface="Calibri"/>
              </a:rPr>
              <a:t>w</a:t>
            </a:r>
            <a:r>
              <a:rPr sz="2000" spc="-15" dirty="0">
                <a:solidFill>
                  <a:srgbClr val="FFFFFF"/>
                </a:solidFill>
                <a:latin typeface="Calibri"/>
                <a:cs typeface="Calibri"/>
              </a:rPr>
              <a:t> </a:t>
            </a:r>
            <a:r>
              <a:rPr sz="2000" spc="-5" dirty="0">
                <a:solidFill>
                  <a:srgbClr val="FFFFFF"/>
                </a:solidFill>
                <a:latin typeface="Calibri"/>
                <a:cs typeface="Calibri"/>
              </a:rPr>
              <a:t>mi</a:t>
            </a:r>
            <a:r>
              <a:rPr sz="2000" dirty="0">
                <a:solidFill>
                  <a:srgbClr val="FFFFFF"/>
                </a:solidFill>
                <a:latin typeface="Calibri"/>
                <a:cs typeface="Calibri"/>
              </a:rPr>
              <a:t>g</a:t>
            </a:r>
            <a:r>
              <a:rPr sz="2000" spc="-25" dirty="0">
                <a:solidFill>
                  <a:srgbClr val="FFFFFF"/>
                </a:solidFill>
                <a:latin typeface="Calibri"/>
                <a:cs typeface="Calibri"/>
              </a:rPr>
              <a:t>h</a:t>
            </a:r>
            <a:r>
              <a:rPr sz="2000" dirty="0">
                <a:solidFill>
                  <a:srgbClr val="FFFFFF"/>
                </a:solidFill>
                <a:latin typeface="Calibri"/>
                <a:cs typeface="Calibri"/>
              </a:rPr>
              <a:t>t </a:t>
            </a:r>
            <a:r>
              <a:rPr sz="2000" spc="-20" dirty="0">
                <a:solidFill>
                  <a:srgbClr val="FFFFFF"/>
                </a:solidFill>
                <a:latin typeface="Calibri"/>
                <a:cs typeface="Calibri"/>
              </a:rPr>
              <a:t>E</a:t>
            </a:r>
            <a:r>
              <a:rPr sz="2000" spc="-10" dirty="0">
                <a:solidFill>
                  <a:srgbClr val="FFFFFF"/>
                </a:solidFill>
                <a:latin typeface="Calibri"/>
                <a:cs typeface="Calibri"/>
              </a:rPr>
              <a:t>S</a:t>
            </a:r>
            <a:r>
              <a:rPr sz="2000" spc="5" dirty="0">
                <a:solidFill>
                  <a:srgbClr val="FFFFFF"/>
                </a:solidFill>
                <a:latin typeface="Calibri"/>
                <a:cs typeface="Calibri"/>
              </a:rPr>
              <a:t>A</a:t>
            </a:r>
            <a:r>
              <a:rPr sz="2000" dirty="0">
                <a:solidFill>
                  <a:srgbClr val="FFFFFF"/>
                </a:solidFill>
                <a:latin typeface="Calibri"/>
                <a:cs typeface="Calibri"/>
              </a:rPr>
              <a:t>S</a:t>
            </a:r>
            <a:r>
              <a:rPr sz="2000" spc="-5" dirty="0">
                <a:solidFill>
                  <a:srgbClr val="FFFFFF"/>
                </a:solidFill>
                <a:latin typeface="Calibri"/>
                <a:cs typeface="Calibri"/>
              </a:rPr>
              <a:t> </a:t>
            </a:r>
            <a:r>
              <a:rPr sz="2000" dirty="0">
                <a:solidFill>
                  <a:srgbClr val="FFFFFF"/>
                </a:solidFill>
                <a:latin typeface="Calibri"/>
                <a:cs typeface="Calibri"/>
              </a:rPr>
              <a:t>2017</a:t>
            </a:r>
            <a:r>
              <a:rPr sz="2000" spc="-30" dirty="0">
                <a:solidFill>
                  <a:srgbClr val="FFFFFF"/>
                </a:solidFill>
                <a:latin typeface="Calibri"/>
                <a:cs typeface="Calibri"/>
              </a:rPr>
              <a:t> </a:t>
            </a:r>
            <a:r>
              <a:rPr sz="2000" dirty="0">
                <a:solidFill>
                  <a:srgbClr val="FFFFFF"/>
                </a:solidFill>
                <a:latin typeface="Calibri"/>
                <a:cs typeface="Calibri"/>
              </a:rPr>
              <a:t>add</a:t>
            </a:r>
            <a:r>
              <a:rPr sz="2000" spc="-30" dirty="0">
                <a:solidFill>
                  <a:srgbClr val="FFFFFF"/>
                </a:solidFill>
                <a:latin typeface="Calibri"/>
                <a:cs typeface="Calibri"/>
              </a:rPr>
              <a:t>r</a:t>
            </a:r>
            <a:r>
              <a:rPr sz="2000" spc="-5" dirty="0">
                <a:solidFill>
                  <a:srgbClr val="FFFFFF"/>
                </a:solidFill>
                <a:latin typeface="Calibri"/>
                <a:cs typeface="Calibri"/>
              </a:rPr>
              <a:t>es</a:t>
            </a:r>
            <a:r>
              <a:rPr sz="2000" dirty="0">
                <a:solidFill>
                  <a:srgbClr val="FFFFFF"/>
                </a:solidFill>
                <a:latin typeface="Calibri"/>
                <a:cs typeface="Calibri"/>
              </a:rPr>
              <a:t>s ch</a:t>
            </a:r>
            <a:r>
              <a:rPr sz="2000" spc="-5" dirty="0">
                <a:solidFill>
                  <a:srgbClr val="FFFFFF"/>
                </a:solidFill>
                <a:latin typeface="Calibri"/>
                <a:cs typeface="Calibri"/>
              </a:rPr>
              <a:t>alle</a:t>
            </a:r>
            <a:r>
              <a:rPr sz="2000" dirty="0">
                <a:solidFill>
                  <a:srgbClr val="FFFFFF"/>
                </a:solidFill>
                <a:latin typeface="Calibri"/>
                <a:cs typeface="Calibri"/>
              </a:rPr>
              <a:t>n</a:t>
            </a:r>
            <a:r>
              <a:rPr sz="2000" spc="-10" dirty="0">
                <a:solidFill>
                  <a:srgbClr val="FFFFFF"/>
                </a:solidFill>
                <a:latin typeface="Calibri"/>
                <a:cs typeface="Calibri"/>
              </a:rPr>
              <a:t>g</a:t>
            </a:r>
            <a:r>
              <a:rPr sz="2000" spc="-5" dirty="0">
                <a:solidFill>
                  <a:srgbClr val="FFFFFF"/>
                </a:solidFill>
                <a:latin typeface="Calibri"/>
                <a:cs typeface="Calibri"/>
              </a:rPr>
              <a:t>e</a:t>
            </a:r>
            <a:r>
              <a:rPr sz="2000" dirty="0">
                <a:solidFill>
                  <a:srgbClr val="FFFFFF"/>
                </a:solidFill>
                <a:latin typeface="Calibri"/>
                <a:cs typeface="Calibri"/>
              </a:rPr>
              <a:t>s </a:t>
            </a:r>
            <a:r>
              <a:rPr sz="2000" spc="-5" dirty="0">
                <a:solidFill>
                  <a:srgbClr val="FFFFFF"/>
                </a:solidFill>
                <a:latin typeface="Calibri"/>
                <a:cs typeface="Calibri"/>
              </a:rPr>
              <a:t>s</a:t>
            </a:r>
            <a:r>
              <a:rPr sz="2000" dirty="0">
                <a:solidFill>
                  <a:srgbClr val="FFFFFF"/>
                </a:solidFill>
                <a:latin typeface="Calibri"/>
                <a:cs typeface="Calibri"/>
              </a:rPr>
              <a:t>uch</a:t>
            </a:r>
            <a:r>
              <a:rPr sz="2000" spc="-5" dirty="0">
                <a:solidFill>
                  <a:srgbClr val="FFFFFF"/>
                </a:solidFill>
                <a:latin typeface="Calibri"/>
                <a:cs typeface="Calibri"/>
              </a:rPr>
              <a:t> </a:t>
            </a:r>
            <a:r>
              <a:rPr sz="2000" dirty="0">
                <a:solidFill>
                  <a:srgbClr val="FFFFFF"/>
                </a:solidFill>
                <a:latin typeface="Calibri"/>
                <a:cs typeface="Calibri"/>
              </a:rPr>
              <a:t>a</a:t>
            </a:r>
            <a:r>
              <a:rPr sz="2000" spc="-5" dirty="0">
                <a:solidFill>
                  <a:srgbClr val="FFFFFF"/>
                </a:solidFill>
                <a:latin typeface="Calibri"/>
                <a:cs typeface="Calibri"/>
              </a:rPr>
              <a:t>s</a:t>
            </a:r>
            <a:r>
              <a:rPr sz="2000" dirty="0">
                <a:solidFill>
                  <a:srgbClr val="FFFFFF"/>
                </a:solidFill>
                <a:latin typeface="Calibri"/>
                <a:cs typeface="Calibri"/>
              </a:rPr>
              <a:t>:</a:t>
            </a:r>
            <a:endParaRPr sz="2000" dirty="0">
              <a:latin typeface="Calibri"/>
              <a:cs typeface="Calibri"/>
            </a:endParaRPr>
          </a:p>
          <a:p>
            <a:pPr marL="697865" marR="5080" lvl="1" indent="-336550">
              <a:lnSpc>
                <a:spcPct val="80000"/>
              </a:lnSpc>
              <a:spcBef>
                <a:spcPts val="605"/>
              </a:spcBef>
              <a:buClr>
                <a:srgbClr val="FFFFFF"/>
              </a:buClr>
              <a:buFont typeface="Arial"/>
              <a:buChar char="•"/>
              <a:tabLst>
                <a:tab pos="698500" algn="l"/>
              </a:tabLst>
            </a:pPr>
            <a:r>
              <a:rPr sz="1800" spc="-5" dirty="0">
                <a:solidFill>
                  <a:srgbClr val="FFFFFF"/>
                </a:solidFill>
                <a:latin typeface="Calibri"/>
                <a:cs typeface="Calibri"/>
              </a:rPr>
              <a:t>D</a:t>
            </a:r>
            <a:r>
              <a:rPr sz="1800" spc="-20" dirty="0">
                <a:solidFill>
                  <a:srgbClr val="FFFFFF"/>
                </a:solidFill>
                <a:latin typeface="Calibri"/>
                <a:cs typeface="Calibri"/>
              </a:rPr>
              <a:t>ev</a:t>
            </a:r>
            <a:r>
              <a:rPr sz="1800" spc="-10" dirty="0">
                <a:solidFill>
                  <a:srgbClr val="FFFFFF"/>
                </a:solidFill>
                <a:latin typeface="Calibri"/>
                <a:cs typeface="Calibri"/>
              </a:rPr>
              <a:t>el</a:t>
            </a:r>
            <a:r>
              <a:rPr sz="1800" spc="-5" dirty="0">
                <a:solidFill>
                  <a:srgbClr val="FFFFFF"/>
                </a:solidFill>
                <a:latin typeface="Calibri"/>
                <a:cs typeface="Calibri"/>
              </a:rPr>
              <a:t>o</a:t>
            </a:r>
            <a:r>
              <a:rPr sz="1800" dirty="0">
                <a:solidFill>
                  <a:srgbClr val="FFFFFF"/>
                </a:solidFill>
                <a:latin typeface="Calibri"/>
                <a:cs typeface="Calibri"/>
              </a:rPr>
              <a:t>p</a:t>
            </a:r>
            <a:r>
              <a:rPr sz="1800" spc="-5"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25" dirty="0">
                <a:solidFill>
                  <a:srgbClr val="FFFFFF"/>
                </a:solidFill>
                <a:latin typeface="Calibri"/>
                <a:cs typeface="Calibri"/>
              </a:rPr>
              <a:t> </a:t>
            </a:r>
            <a:r>
              <a:rPr sz="1800" i="1" spc="-20" dirty="0">
                <a:solidFill>
                  <a:srgbClr val="FFFFFF"/>
                </a:solidFill>
                <a:latin typeface="Calibri"/>
                <a:cs typeface="Calibri"/>
              </a:rPr>
              <a:t>cr</a:t>
            </a:r>
            <a:r>
              <a:rPr sz="1800" i="1" spc="-10" dirty="0">
                <a:solidFill>
                  <a:srgbClr val="FFFFFF"/>
                </a:solidFill>
                <a:latin typeface="Calibri"/>
                <a:cs typeface="Calibri"/>
              </a:rPr>
              <a:t>e</a:t>
            </a:r>
            <a:r>
              <a:rPr sz="1800" i="1" spc="-5" dirty="0">
                <a:solidFill>
                  <a:srgbClr val="FFFFFF"/>
                </a:solidFill>
                <a:latin typeface="Calibri"/>
                <a:cs typeface="Calibri"/>
              </a:rPr>
              <a:t>dibl</a:t>
            </a:r>
            <a:r>
              <a:rPr sz="1800" i="1" spc="-10" dirty="0">
                <a:solidFill>
                  <a:srgbClr val="FFFFFF"/>
                </a:solidFill>
                <a:latin typeface="Calibri"/>
                <a:cs typeface="Calibri"/>
              </a:rPr>
              <a:t>e</a:t>
            </a:r>
            <a:r>
              <a:rPr sz="1800" i="1" spc="15" dirty="0">
                <a:solidFill>
                  <a:srgbClr val="FFFFFF"/>
                </a:solidFill>
                <a:latin typeface="Calibri"/>
                <a:cs typeface="Calibri"/>
              </a:rPr>
              <a:t> </a:t>
            </a:r>
            <a:r>
              <a:rPr sz="1800" spc="-20" dirty="0">
                <a:solidFill>
                  <a:srgbClr val="FFFFFF"/>
                </a:solidFill>
                <a:latin typeface="Calibri"/>
                <a:cs typeface="Calibri"/>
              </a:rPr>
              <a:t>e</a:t>
            </a:r>
            <a:r>
              <a:rPr sz="1800" spc="-35" dirty="0">
                <a:solidFill>
                  <a:srgbClr val="FFFFFF"/>
                </a:solidFill>
                <a:latin typeface="Calibri"/>
                <a:cs typeface="Calibri"/>
              </a:rPr>
              <a:t>v</a:t>
            </a:r>
            <a:r>
              <a:rPr sz="1800" dirty="0">
                <a:solidFill>
                  <a:srgbClr val="FFFFFF"/>
                </a:solidFill>
                <a:latin typeface="Calibri"/>
                <a:cs typeface="Calibri"/>
              </a:rPr>
              <a:t>a</a:t>
            </a:r>
            <a:r>
              <a:rPr sz="1800" spc="-5" dirty="0">
                <a:solidFill>
                  <a:srgbClr val="FFFFFF"/>
                </a:solidFill>
                <a:latin typeface="Calibri"/>
                <a:cs typeface="Calibri"/>
              </a:rPr>
              <a:t>l</a:t>
            </a:r>
            <a:r>
              <a:rPr sz="1800" dirty="0">
                <a:solidFill>
                  <a:srgbClr val="FFFFFF"/>
                </a:solidFill>
                <a:latin typeface="Calibri"/>
                <a:cs typeface="Calibri"/>
              </a:rPr>
              <a:t>u</a:t>
            </a:r>
            <a:r>
              <a:rPr sz="1800" spc="-10" dirty="0">
                <a:solidFill>
                  <a:srgbClr val="FFFFFF"/>
                </a:solidFill>
                <a:latin typeface="Calibri"/>
                <a:cs typeface="Calibri"/>
              </a:rPr>
              <a:t>a</a:t>
            </a:r>
            <a:r>
              <a:rPr sz="1800" spc="-15" dirty="0">
                <a:solidFill>
                  <a:srgbClr val="FFFFFF"/>
                </a:solidFill>
                <a:latin typeface="Calibri"/>
                <a:cs typeface="Calibri"/>
              </a:rPr>
              <a:t>t</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ns</a:t>
            </a:r>
            <a:r>
              <a:rPr sz="1800" spc="5" dirty="0">
                <a:solidFill>
                  <a:srgbClr val="FFFFFF"/>
                </a:solidFill>
                <a:latin typeface="Calibri"/>
                <a:cs typeface="Calibri"/>
              </a:rPr>
              <a:t> </a:t>
            </a:r>
            <a:r>
              <a:rPr sz="1800" spc="-5" dirty="0">
                <a:solidFill>
                  <a:srgbClr val="FFFFFF"/>
                </a:solidFill>
                <a:latin typeface="Calibri"/>
                <a:cs typeface="Calibri"/>
              </a:rPr>
              <a:t>o</a:t>
            </a:r>
            <a:r>
              <a:rPr sz="1800" dirty="0">
                <a:solidFill>
                  <a:srgbClr val="FFFFFF"/>
                </a:solidFill>
                <a:latin typeface="Calibri"/>
                <a:cs typeface="Calibri"/>
              </a:rPr>
              <a:t>f</a:t>
            </a:r>
            <a:r>
              <a:rPr sz="1800" spc="15" dirty="0">
                <a:solidFill>
                  <a:srgbClr val="FFFFFF"/>
                </a:solidFill>
                <a:latin typeface="Calibri"/>
                <a:cs typeface="Calibri"/>
              </a:rPr>
              <a:t> </a:t>
            </a:r>
            <a:r>
              <a:rPr sz="1800" spc="-15" dirty="0">
                <a:solidFill>
                  <a:srgbClr val="FFFFFF"/>
                </a:solidFill>
                <a:latin typeface="Calibri"/>
                <a:cs typeface="Calibri"/>
              </a:rPr>
              <a:t>t</a:t>
            </a:r>
            <a:r>
              <a:rPr sz="1800" dirty="0">
                <a:solidFill>
                  <a:srgbClr val="FFFFFF"/>
                </a:solidFill>
                <a:latin typeface="Calibri"/>
                <a:cs typeface="Calibri"/>
              </a:rPr>
              <a:t>h</a:t>
            </a:r>
            <a:r>
              <a:rPr sz="1800" spc="-10" dirty="0">
                <a:solidFill>
                  <a:srgbClr val="FFFFFF"/>
                </a:solidFill>
                <a:latin typeface="Calibri"/>
                <a:cs typeface="Calibri"/>
              </a:rPr>
              <a:t>e</a:t>
            </a:r>
            <a:r>
              <a:rPr sz="1800" spc="5" dirty="0">
                <a:solidFill>
                  <a:srgbClr val="FFFFFF"/>
                </a:solidFill>
                <a:latin typeface="Calibri"/>
                <a:cs typeface="Calibri"/>
              </a:rPr>
              <a:t> </a:t>
            </a:r>
            <a:r>
              <a:rPr sz="1800" dirty="0">
                <a:solidFill>
                  <a:srgbClr val="FFFFFF"/>
                </a:solidFill>
                <a:latin typeface="Calibri"/>
                <a:cs typeface="Calibri"/>
              </a:rPr>
              <a:t>p</a:t>
            </a:r>
            <a:r>
              <a:rPr sz="1800" spc="-5" dirty="0">
                <a:solidFill>
                  <a:srgbClr val="FFFFFF"/>
                </a:solidFill>
                <a:latin typeface="Calibri"/>
                <a:cs typeface="Calibri"/>
              </a:rPr>
              <a:t>o</a:t>
            </a:r>
            <a:r>
              <a:rPr sz="1800" spc="-40" dirty="0">
                <a:solidFill>
                  <a:srgbClr val="FFFFFF"/>
                </a:solidFill>
                <a:latin typeface="Calibri"/>
                <a:cs typeface="Calibri"/>
              </a:rPr>
              <a:t>t</a:t>
            </a:r>
            <a:r>
              <a:rPr sz="1800" spc="-10" dirty="0">
                <a:solidFill>
                  <a:srgbClr val="FFFFFF"/>
                </a:solidFill>
                <a:latin typeface="Calibri"/>
                <a:cs typeface="Calibri"/>
              </a:rPr>
              <a:t>en</a:t>
            </a:r>
            <a:r>
              <a:rPr sz="1800" spc="-15" dirty="0">
                <a:solidFill>
                  <a:srgbClr val="FFFFFF"/>
                </a:solidFill>
                <a:latin typeface="Calibri"/>
                <a:cs typeface="Calibri"/>
              </a:rPr>
              <a:t>t</a:t>
            </a:r>
            <a:r>
              <a:rPr sz="1800" spc="-10" dirty="0">
                <a:solidFill>
                  <a:srgbClr val="FFFFFF"/>
                </a:solidFill>
                <a:latin typeface="Calibri"/>
                <a:cs typeface="Calibri"/>
              </a:rPr>
              <a:t>i</a:t>
            </a:r>
            <a:r>
              <a:rPr sz="1800" dirty="0">
                <a:solidFill>
                  <a:srgbClr val="FFFFFF"/>
                </a:solidFill>
                <a:latin typeface="Calibri"/>
                <a:cs typeface="Calibri"/>
              </a:rPr>
              <a:t>al</a:t>
            </a:r>
            <a:r>
              <a:rPr sz="1800" spc="20" dirty="0">
                <a:solidFill>
                  <a:srgbClr val="FFFFFF"/>
                </a:solidFill>
                <a:latin typeface="Calibri"/>
                <a:cs typeface="Calibri"/>
              </a:rPr>
              <a:t> </a:t>
            </a:r>
            <a:r>
              <a:rPr sz="1800" spc="-35" dirty="0">
                <a:solidFill>
                  <a:srgbClr val="FFFFFF"/>
                </a:solidFill>
                <a:latin typeface="Calibri"/>
                <a:cs typeface="Calibri"/>
              </a:rPr>
              <a:t>f</a:t>
            </a:r>
            <a:r>
              <a:rPr sz="1800" spc="-5" dirty="0">
                <a:solidFill>
                  <a:srgbClr val="FFFFFF"/>
                </a:solidFill>
                <a:latin typeface="Calibri"/>
                <a:cs typeface="Calibri"/>
              </a:rPr>
              <a:t>o</a:t>
            </a:r>
            <a:r>
              <a:rPr sz="1800" spc="-10" dirty="0">
                <a:solidFill>
                  <a:srgbClr val="FFFFFF"/>
                </a:solidFill>
                <a:latin typeface="Calibri"/>
                <a:cs typeface="Calibri"/>
              </a:rPr>
              <a:t>r</a:t>
            </a:r>
            <a:r>
              <a:rPr sz="1800" spc="-5" dirty="0">
                <a:solidFill>
                  <a:srgbClr val="FFFFFF"/>
                </a:solidFill>
                <a:latin typeface="Calibri"/>
                <a:cs typeface="Calibri"/>
              </a:rPr>
              <a:t> </a:t>
            </a:r>
            <a:r>
              <a:rPr sz="1800" dirty="0">
                <a:solidFill>
                  <a:srgbClr val="FFFFFF"/>
                </a:solidFill>
                <a:latin typeface="Calibri"/>
                <a:cs typeface="Calibri"/>
              </a:rPr>
              <a:t>sma</a:t>
            </a:r>
            <a:r>
              <a:rPr sz="1800" spc="-10" dirty="0">
                <a:solidFill>
                  <a:srgbClr val="FFFFFF"/>
                </a:solidFill>
                <a:latin typeface="Calibri"/>
                <a:cs typeface="Calibri"/>
              </a:rPr>
              <a:t>ller</a:t>
            </a:r>
            <a:r>
              <a:rPr sz="1800" spc="-5" dirty="0">
                <a:solidFill>
                  <a:srgbClr val="FFFFFF"/>
                </a:solidFill>
                <a:latin typeface="Calibri"/>
                <a:cs typeface="Calibri"/>
              </a:rPr>
              <a:t> </a:t>
            </a:r>
            <a:r>
              <a:rPr sz="1800" dirty="0">
                <a:solidFill>
                  <a:srgbClr val="FFFFFF"/>
                </a:solidFill>
                <a:latin typeface="Calibri"/>
                <a:cs typeface="Calibri"/>
              </a:rPr>
              <a:t>s</a:t>
            </a:r>
            <a:r>
              <a:rPr sz="1800" spc="-15" dirty="0">
                <a:solidFill>
                  <a:srgbClr val="FFFFFF"/>
                </a:solidFill>
                <a:latin typeface="Calibri"/>
                <a:cs typeface="Calibri"/>
              </a:rPr>
              <a:t>a</a:t>
            </a:r>
            <a:r>
              <a:rPr sz="1800" spc="-40" dirty="0">
                <a:solidFill>
                  <a:srgbClr val="FFFFFF"/>
                </a:solidFill>
                <a:latin typeface="Calibri"/>
                <a:cs typeface="Calibri"/>
              </a:rPr>
              <a:t>t</a:t>
            </a:r>
            <a:r>
              <a:rPr sz="1800" spc="-10" dirty="0">
                <a:solidFill>
                  <a:srgbClr val="FFFFFF"/>
                </a:solidFill>
                <a:latin typeface="Calibri"/>
                <a:cs typeface="Calibri"/>
              </a:rPr>
              <a:t>el</a:t>
            </a:r>
            <a:r>
              <a:rPr sz="1800" spc="-5" dirty="0">
                <a:solidFill>
                  <a:srgbClr val="FFFFFF"/>
                </a:solidFill>
                <a:latin typeface="Calibri"/>
                <a:cs typeface="Calibri"/>
              </a:rPr>
              <a:t>li</a:t>
            </a:r>
            <a:r>
              <a:rPr sz="1800" spc="-40" dirty="0">
                <a:solidFill>
                  <a:srgbClr val="FFFFFF"/>
                </a:solidFill>
                <a:latin typeface="Calibri"/>
                <a:cs typeface="Calibri"/>
              </a:rPr>
              <a:t>t</a:t>
            </a:r>
            <a:r>
              <a:rPr sz="1800" spc="-10" dirty="0">
                <a:solidFill>
                  <a:srgbClr val="FFFFFF"/>
                </a:solidFill>
                <a:latin typeface="Calibri"/>
                <a:cs typeface="Calibri"/>
              </a:rPr>
              <a:t>e</a:t>
            </a:r>
            <a:r>
              <a:rPr sz="1800" dirty="0">
                <a:solidFill>
                  <a:srgbClr val="FFFFFF"/>
                </a:solidFill>
                <a:latin typeface="Calibri"/>
                <a:cs typeface="Calibri"/>
              </a:rPr>
              <a:t>s</a:t>
            </a:r>
            <a:r>
              <a:rPr sz="1800" spc="15" dirty="0">
                <a:solidFill>
                  <a:srgbClr val="FFFFFF"/>
                </a:solidFill>
                <a:latin typeface="Calibri"/>
                <a:cs typeface="Calibri"/>
              </a:rPr>
              <a:t> </a:t>
            </a:r>
            <a:r>
              <a:rPr sz="1800" dirty="0">
                <a:solidFill>
                  <a:srgbClr val="FFFFFF"/>
                </a:solidFill>
                <a:latin typeface="Calibri"/>
                <a:cs typeface="Calibri"/>
              </a:rPr>
              <a:t>and </a:t>
            </a:r>
            <a:r>
              <a:rPr sz="1800" spc="-30" dirty="0">
                <a:solidFill>
                  <a:srgbClr val="FFFFFF"/>
                </a:solidFill>
                <a:latin typeface="Calibri"/>
                <a:cs typeface="Calibri"/>
              </a:rPr>
              <a:t>c</a:t>
            </a:r>
            <a:r>
              <a:rPr sz="1800" spc="-5" dirty="0">
                <a:solidFill>
                  <a:srgbClr val="FFFFFF"/>
                </a:solidFill>
                <a:latin typeface="Calibri"/>
                <a:cs typeface="Calibri"/>
              </a:rPr>
              <a:t>o</a:t>
            </a:r>
            <a:r>
              <a:rPr sz="1800" dirty="0">
                <a:solidFill>
                  <a:srgbClr val="FFFFFF"/>
                </a:solidFill>
                <a:latin typeface="Calibri"/>
                <a:cs typeface="Calibri"/>
              </a:rPr>
              <a:t>n</a:t>
            </a:r>
            <a:r>
              <a:rPr sz="1800" spc="-20" dirty="0">
                <a:solidFill>
                  <a:srgbClr val="FFFFFF"/>
                </a:solidFill>
                <a:latin typeface="Calibri"/>
                <a:cs typeface="Calibri"/>
              </a:rPr>
              <a:t>s</a:t>
            </a:r>
            <a:r>
              <a:rPr sz="1800" spc="-40" dirty="0">
                <a:solidFill>
                  <a:srgbClr val="FFFFFF"/>
                </a:solidFill>
                <a:latin typeface="Calibri"/>
                <a:cs typeface="Calibri"/>
              </a:rPr>
              <a:t>t</a:t>
            </a:r>
            <a:r>
              <a:rPr sz="1800" spc="-10" dirty="0">
                <a:solidFill>
                  <a:srgbClr val="FFFFFF"/>
                </a:solidFill>
                <a:latin typeface="Calibri"/>
                <a:cs typeface="Calibri"/>
              </a:rPr>
              <a:t>e</a:t>
            </a:r>
            <a:r>
              <a:rPr sz="1800" spc="-5" dirty="0">
                <a:solidFill>
                  <a:srgbClr val="FFFFFF"/>
                </a:solidFill>
                <a:latin typeface="Calibri"/>
                <a:cs typeface="Calibri"/>
              </a:rPr>
              <a:t>ll</a:t>
            </a:r>
            <a:r>
              <a:rPr sz="1800" spc="-15" dirty="0">
                <a:solidFill>
                  <a:srgbClr val="FFFFFF"/>
                </a:solidFill>
                <a:latin typeface="Calibri"/>
                <a:cs typeface="Calibri"/>
              </a:rPr>
              <a:t>at</a:t>
            </a:r>
            <a:r>
              <a:rPr sz="1800" spc="-5" dirty="0">
                <a:solidFill>
                  <a:srgbClr val="FFFFFF"/>
                </a:solidFill>
                <a:latin typeface="Calibri"/>
                <a:cs typeface="Calibri"/>
              </a:rPr>
              <a:t>io</a:t>
            </a:r>
            <a:r>
              <a:rPr sz="1800" dirty="0">
                <a:solidFill>
                  <a:srgbClr val="FFFFFF"/>
                </a:solidFill>
                <a:latin typeface="Calibri"/>
                <a:cs typeface="Calibri"/>
              </a:rPr>
              <a:t>ns</a:t>
            </a:r>
            <a:endParaRPr sz="1800" dirty="0">
              <a:latin typeface="Calibri"/>
              <a:cs typeface="Calibri"/>
            </a:endParaRPr>
          </a:p>
          <a:p>
            <a:pPr marL="698500" lvl="1" indent="-337185">
              <a:lnSpc>
                <a:spcPct val="100000"/>
              </a:lnSpc>
              <a:spcBef>
                <a:spcPts val="165"/>
              </a:spcBef>
              <a:buClr>
                <a:srgbClr val="FFFFFF"/>
              </a:buClr>
              <a:buFont typeface="Arial"/>
              <a:buChar char="•"/>
              <a:tabLst>
                <a:tab pos="698500" algn="l"/>
              </a:tabLst>
            </a:pPr>
            <a:r>
              <a:rPr sz="1800" spc="-5" dirty="0">
                <a:solidFill>
                  <a:srgbClr val="FFFFFF"/>
                </a:solidFill>
                <a:latin typeface="Calibri"/>
                <a:cs typeface="Calibri"/>
              </a:rPr>
              <a:t>E</a:t>
            </a:r>
            <a:r>
              <a:rPr sz="1800" spc="-10" dirty="0">
                <a:solidFill>
                  <a:srgbClr val="FFFFFF"/>
                </a:solidFill>
                <a:latin typeface="Calibri"/>
                <a:cs typeface="Calibri"/>
              </a:rPr>
              <a:t>n</a:t>
            </a:r>
            <a:r>
              <a:rPr sz="1800" spc="-15" dirty="0">
                <a:solidFill>
                  <a:srgbClr val="FFFFFF"/>
                </a:solidFill>
                <a:latin typeface="Calibri"/>
                <a:cs typeface="Calibri"/>
              </a:rPr>
              <a:t>t</a:t>
            </a:r>
            <a:r>
              <a:rPr sz="1800" spc="-50" dirty="0">
                <a:solidFill>
                  <a:srgbClr val="FFFFFF"/>
                </a:solidFill>
                <a:latin typeface="Calibri"/>
                <a:cs typeface="Calibri"/>
              </a:rPr>
              <a:t>r</a:t>
            </a:r>
            <a:r>
              <a:rPr sz="1800" dirty="0">
                <a:solidFill>
                  <a:srgbClr val="FFFFFF"/>
                </a:solidFill>
                <a:latin typeface="Calibri"/>
                <a:cs typeface="Calibri"/>
              </a:rPr>
              <a:t>a</a:t>
            </a:r>
            <a:r>
              <a:rPr sz="1800" spc="-5" dirty="0">
                <a:solidFill>
                  <a:srgbClr val="FFFFFF"/>
                </a:solidFill>
                <a:latin typeface="Calibri"/>
                <a:cs typeface="Calibri"/>
              </a:rPr>
              <a:t>i</a:t>
            </a:r>
            <a:r>
              <a:rPr sz="1800" dirty="0">
                <a:solidFill>
                  <a:srgbClr val="FFFFFF"/>
                </a:solidFill>
                <a:latin typeface="Calibri"/>
                <a:cs typeface="Calibri"/>
              </a:rPr>
              <a:t>n</a:t>
            </a:r>
            <a:r>
              <a:rPr sz="1800" spc="-5"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15" dirty="0">
                <a:solidFill>
                  <a:srgbClr val="FFFFFF"/>
                </a:solidFill>
                <a:latin typeface="Calibri"/>
                <a:cs typeface="Calibri"/>
              </a:rPr>
              <a:t> </a:t>
            </a:r>
            <a:r>
              <a:rPr sz="1800" dirty="0">
                <a:solidFill>
                  <a:srgbClr val="FFFFFF"/>
                </a:solidFill>
                <a:latin typeface="Calibri"/>
                <a:cs typeface="Calibri"/>
              </a:rPr>
              <a:t>us</a:t>
            </a:r>
            <a:r>
              <a:rPr sz="1800" spc="-10" dirty="0">
                <a:solidFill>
                  <a:srgbClr val="FFFFFF"/>
                </a:solidFill>
                <a:latin typeface="Calibri"/>
                <a:cs typeface="Calibri"/>
              </a:rPr>
              <a:t>e</a:t>
            </a:r>
            <a:r>
              <a:rPr sz="1800" spc="-50" dirty="0">
                <a:solidFill>
                  <a:srgbClr val="FFFFFF"/>
                </a:solidFill>
                <a:latin typeface="Calibri"/>
                <a:cs typeface="Calibri"/>
              </a:rPr>
              <a:t>r</a:t>
            </a:r>
            <a:r>
              <a:rPr sz="1800" dirty="0">
                <a:solidFill>
                  <a:srgbClr val="FFFFFF"/>
                </a:solidFill>
                <a:latin typeface="Calibri"/>
                <a:cs typeface="Calibri"/>
              </a:rPr>
              <a:t>s</a:t>
            </a:r>
            <a:r>
              <a:rPr sz="1800" spc="5" dirty="0">
                <a:solidFill>
                  <a:srgbClr val="FFFFFF"/>
                </a:solidFill>
                <a:latin typeface="Calibri"/>
                <a:cs typeface="Calibri"/>
              </a:rPr>
              <a:t> </a:t>
            </a:r>
            <a:r>
              <a:rPr sz="1800" spc="-5" dirty="0">
                <a:solidFill>
                  <a:srgbClr val="FFFFFF"/>
                </a:solidFill>
                <a:latin typeface="Calibri"/>
                <a:cs typeface="Calibri"/>
              </a:rPr>
              <a:t>o</a:t>
            </a:r>
            <a:r>
              <a:rPr sz="1800" dirty="0">
                <a:solidFill>
                  <a:srgbClr val="FFFFFF"/>
                </a:solidFill>
                <a:latin typeface="Calibri"/>
                <a:cs typeface="Calibri"/>
              </a:rPr>
              <a:t>f </a:t>
            </a:r>
            <a:r>
              <a:rPr sz="1800" spc="-40" dirty="0">
                <a:solidFill>
                  <a:srgbClr val="FFFFFF"/>
                </a:solidFill>
                <a:latin typeface="Calibri"/>
                <a:cs typeface="Calibri"/>
              </a:rPr>
              <a:t>R</a:t>
            </a:r>
            <a:r>
              <a:rPr sz="1800" dirty="0">
                <a:solidFill>
                  <a:srgbClr val="FFFFFF"/>
                </a:solidFill>
                <a:latin typeface="Calibri"/>
                <a:cs typeface="Calibri"/>
              </a:rPr>
              <a:t>S d</a:t>
            </a:r>
            <a:r>
              <a:rPr sz="1800" spc="-15" dirty="0">
                <a:solidFill>
                  <a:srgbClr val="FFFFFF"/>
                </a:solidFill>
                <a:latin typeface="Calibri"/>
                <a:cs typeface="Calibri"/>
              </a:rPr>
              <a:t>a</a:t>
            </a:r>
            <a:r>
              <a:rPr sz="1800" spc="-40" dirty="0">
                <a:solidFill>
                  <a:srgbClr val="FFFFFF"/>
                </a:solidFill>
                <a:latin typeface="Calibri"/>
                <a:cs typeface="Calibri"/>
              </a:rPr>
              <a:t>t</a:t>
            </a:r>
            <a:r>
              <a:rPr sz="1800" dirty="0">
                <a:solidFill>
                  <a:srgbClr val="FFFFFF"/>
                </a:solidFill>
                <a:latin typeface="Calibri"/>
                <a:cs typeface="Calibri"/>
              </a:rPr>
              <a:t>a </a:t>
            </a:r>
            <a:r>
              <a:rPr sz="1800" spc="-10" dirty="0">
                <a:solidFill>
                  <a:srgbClr val="FFFFFF"/>
                </a:solidFill>
                <a:latin typeface="Calibri"/>
                <a:cs typeface="Calibri"/>
              </a:rPr>
              <a:t>i</a:t>
            </a:r>
            <a:r>
              <a:rPr sz="1800" dirty="0">
                <a:solidFill>
                  <a:srgbClr val="FFFFFF"/>
                </a:solidFill>
                <a:latin typeface="Calibri"/>
                <a:cs typeface="Calibri"/>
              </a:rPr>
              <a:t>n</a:t>
            </a:r>
            <a:r>
              <a:rPr sz="1800" spc="15" dirty="0">
                <a:solidFill>
                  <a:srgbClr val="FFFFFF"/>
                </a:solidFill>
                <a:latin typeface="Calibri"/>
                <a:cs typeface="Calibri"/>
              </a:rPr>
              <a:t> </a:t>
            </a:r>
            <a:r>
              <a:rPr sz="1800" spc="-15" dirty="0">
                <a:solidFill>
                  <a:srgbClr val="FFFFFF"/>
                </a:solidFill>
                <a:latin typeface="Calibri"/>
                <a:cs typeface="Calibri"/>
              </a:rPr>
              <a:t>t</a:t>
            </a:r>
            <a:r>
              <a:rPr sz="1800" dirty="0">
                <a:solidFill>
                  <a:srgbClr val="FFFFFF"/>
                </a:solidFill>
                <a:latin typeface="Calibri"/>
                <a:cs typeface="Calibri"/>
              </a:rPr>
              <a:t>h</a:t>
            </a:r>
            <a:r>
              <a:rPr sz="1800" spc="-10" dirty="0">
                <a:solidFill>
                  <a:srgbClr val="FFFFFF"/>
                </a:solidFill>
                <a:latin typeface="Calibri"/>
                <a:cs typeface="Calibri"/>
              </a:rPr>
              <a:t>e</a:t>
            </a:r>
            <a:r>
              <a:rPr sz="1800" spc="15" dirty="0">
                <a:solidFill>
                  <a:srgbClr val="FFFFFF"/>
                </a:solidFill>
                <a:latin typeface="Calibri"/>
                <a:cs typeface="Calibri"/>
              </a:rPr>
              <a:t> </a:t>
            </a:r>
            <a:r>
              <a:rPr sz="1800" dirty="0">
                <a:solidFill>
                  <a:srgbClr val="FFFFFF"/>
                </a:solidFill>
                <a:latin typeface="Calibri"/>
                <a:cs typeface="Calibri"/>
              </a:rPr>
              <a:t>su</a:t>
            </a:r>
            <a:r>
              <a:rPr sz="1800" spc="-5" dirty="0">
                <a:solidFill>
                  <a:srgbClr val="FFFFFF"/>
                </a:solidFill>
                <a:latin typeface="Calibri"/>
                <a:cs typeface="Calibri"/>
              </a:rPr>
              <a:t>r</a:t>
            </a:r>
            <a:r>
              <a:rPr sz="1800" spc="-20" dirty="0">
                <a:solidFill>
                  <a:srgbClr val="FFFFFF"/>
                </a:solidFill>
                <a:latin typeface="Calibri"/>
                <a:cs typeface="Calibri"/>
              </a:rPr>
              <a:t>ve</a:t>
            </a:r>
            <a:r>
              <a:rPr sz="1800" spc="-10" dirty="0">
                <a:solidFill>
                  <a:srgbClr val="FFFFFF"/>
                </a:solidFill>
                <a:latin typeface="Calibri"/>
                <a:cs typeface="Calibri"/>
              </a:rPr>
              <a:t>y</a:t>
            </a:r>
            <a:endParaRPr sz="1800" dirty="0">
              <a:latin typeface="Calibri"/>
              <a:cs typeface="Calibri"/>
            </a:endParaRPr>
          </a:p>
          <a:p>
            <a:pPr marL="698500" marR="307975" lvl="1" indent="-337185">
              <a:lnSpc>
                <a:spcPct val="80000"/>
              </a:lnSpc>
              <a:spcBef>
                <a:spcPts val="600"/>
              </a:spcBef>
              <a:buClr>
                <a:srgbClr val="FFFFFF"/>
              </a:buClr>
              <a:buFont typeface="Arial"/>
              <a:buChar char="•"/>
              <a:tabLst>
                <a:tab pos="698500" algn="l"/>
              </a:tabLst>
            </a:pPr>
            <a:r>
              <a:rPr sz="1800" spc="-5" dirty="0">
                <a:solidFill>
                  <a:srgbClr val="FFFFFF"/>
                </a:solidFill>
                <a:latin typeface="Calibri"/>
                <a:cs typeface="Calibri"/>
              </a:rPr>
              <a:t>E</a:t>
            </a:r>
            <a:r>
              <a:rPr sz="1800" dirty="0">
                <a:solidFill>
                  <a:srgbClr val="FFFFFF"/>
                </a:solidFill>
                <a:latin typeface="Calibri"/>
                <a:cs typeface="Calibri"/>
              </a:rPr>
              <a:t>nsu</a:t>
            </a:r>
            <a:r>
              <a:rPr sz="1800" spc="-15" dirty="0">
                <a:solidFill>
                  <a:srgbClr val="FFFFFF"/>
                </a:solidFill>
                <a:latin typeface="Calibri"/>
                <a:cs typeface="Calibri"/>
              </a:rPr>
              <a:t>r</a:t>
            </a:r>
            <a:r>
              <a:rPr sz="1800" spc="-10"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5" dirty="0">
                <a:solidFill>
                  <a:srgbClr val="FFFFFF"/>
                </a:solidFill>
                <a:latin typeface="Calibri"/>
                <a:cs typeface="Calibri"/>
              </a:rPr>
              <a:t> </a:t>
            </a:r>
            <a:r>
              <a:rPr sz="1800" spc="-15" dirty="0">
                <a:solidFill>
                  <a:srgbClr val="FFFFFF"/>
                </a:solidFill>
                <a:latin typeface="Calibri"/>
                <a:cs typeface="Calibri"/>
              </a:rPr>
              <a:t>t</a:t>
            </a:r>
            <a:r>
              <a:rPr sz="1800" dirty="0">
                <a:solidFill>
                  <a:srgbClr val="FFFFFF"/>
                </a:solidFill>
                <a:latin typeface="Calibri"/>
                <a:cs typeface="Calibri"/>
              </a:rPr>
              <a:t>h</a:t>
            </a:r>
            <a:r>
              <a:rPr sz="1800" spc="-10" dirty="0">
                <a:solidFill>
                  <a:srgbClr val="FFFFFF"/>
                </a:solidFill>
                <a:latin typeface="Calibri"/>
                <a:cs typeface="Calibri"/>
              </a:rPr>
              <a:t>e</a:t>
            </a:r>
            <a:r>
              <a:rPr sz="1800" spc="15" dirty="0">
                <a:solidFill>
                  <a:srgbClr val="FFFFFF"/>
                </a:solidFill>
                <a:latin typeface="Calibri"/>
                <a:cs typeface="Calibri"/>
              </a:rPr>
              <a:t> </a:t>
            </a:r>
            <a:r>
              <a:rPr sz="1800" dirty="0">
                <a:solidFill>
                  <a:srgbClr val="FFFFFF"/>
                </a:solidFill>
                <a:latin typeface="Calibri"/>
                <a:cs typeface="Calibri"/>
              </a:rPr>
              <a:t>su</a:t>
            </a:r>
            <a:r>
              <a:rPr sz="1800" spc="-5" dirty="0">
                <a:solidFill>
                  <a:srgbClr val="FFFFFF"/>
                </a:solidFill>
                <a:latin typeface="Calibri"/>
                <a:cs typeface="Calibri"/>
              </a:rPr>
              <a:t>r</a:t>
            </a:r>
            <a:r>
              <a:rPr sz="1800" spc="-20" dirty="0">
                <a:solidFill>
                  <a:srgbClr val="FFFFFF"/>
                </a:solidFill>
                <a:latin typeface="Calibri"/>
                <a:cs typeface="Calibri"/>
              </a:rPr>
              <a:t>ve</a:t>
            </a:r>
            <a:r>
              <a:rPr sz="1800" spc="50" dirty="0">
                <a:solidFill>
                  <a:srgbClr val="FFFFFF"/>
                </a:solidFill>
                <a:latin typeface="Calibri"/>
                <a:cs typeface="Calibri"/>
              </a:rPr>
              <a:t>y</a:t>
            </a:r>
            <a:r>
              <a:rPr sz="1800" spc="-120" dirty="0">
                <a:solidFill>
                  <a:srgbClr val="FFFFFF"/>
                </a:solidFill>
                <a:latin typeface="Calibri"/>
                <a:cs typeface="Calibri"/>
              </a:rPr>
              <a:t>’</a:t>
            </a:r>
            <a:r>
              <a:rPr sz="1800" dirty="0">
                <a:solidFill>
                  <a:srgbClr val="FFFFFF"/>
                </a:solidFill>
                <a:latin typeface="Calibri"/>
                <a:cs typeface="Calibri"/>
              </a:rPr>
              <a:t>s</a:t>
            </a:r>
            <a:r>
              <a:rPr sz="1800" spc="-10" dirty="0">
                <a:solidFill>
                  <a:srgbClr val="FFFFFF"/>
                </a:solidFill>
                <a:latin typeface="Calibri"/>
                <a:cs typeface="Calibri"/>
              </a:rPr>
              <a:t> </a:t>
            </a:r>
            <a:r>
              <a:rPr sz="1800" spc="-40" dirty="0">
                <a:solidFill>
                  <a:srgbClr val="FFFFFF"/>
                </a:solidFill>
                <a:latin typeface="Calibri"/>
                <a:cs typeface="Calibri"/>
              </a:rPr>
              <a:t>r</a:t>
            </a:r>
            <a:r>
              <a:rPr sz="1800" spc="-10" dirty="0">
                <a:solidFill>
                  <a:srgbClr val="FFFFFF"/>
                </a:solidFill>
                <a:latin typeface="Calibri"/>
                <a:cs typeface="Calibri"/>
              </a:rPr>
              <a:t>e</a:t>
            </a:r>
            <a:r>
              <a:rPr sz="1800" spc="-30" dirty="0">
                <a:solidFill>
                  <a:srgbClr val="FFFFFF"/>
                </a:solidFill>
                <a:latin typeface="Calibri"/>
                <a:cs typeface="Calibri"/>
              </a:rPr>
              <a:t>c</a:t>
            </a:r>
            <a:r>
              <a:rPr sz="1800" spc="-5" dirty="0">
                <a:solidFill>
                  <a:srgbClr val="FFFFFF"/>
                </a:solidFill>
                <a:latin typeface="Calibri"/>
                <a:cs typeface="Calibri"/>
              </a:rPr>
              <a:t>o</a:t>
            </a:r>
            <a:r>
              <a:rPr sz="1800" spc="-15" dirty="0">
                <a:solidFill>
                  <a:srgbClr val="FFFFFF"/>
                </a:solidFill>
                <a:latin typeface="Calibri"/>
                <a:cs typeface="Calibri"/>
              </a:rPr>
              <a:t>mme</a:t>
            </a:r>
            <a:r>
              <a:rPr sz="1800" dirty="0">
                <a:solidFill>
                  <a:srgbClr val="FFFFFF"/>
                </a:solidFill>
                <a:latin typeface="Calibri"/>
                <a:cs typeface="Calibri"/>
              </a:rPr>
              <a:t>nd</a:t>
            </a:r>
            <a:r>
              <a:rPr sz="1800" spc="-15" dirty="0">
                <a:solidFill>
                  <a:srgbClr val="FFFFFF"/>
                </a:solidFill>
                <a:latin typeface="Calibri"/>
                <a:cs typeface="Calibri"/>
              </a:rPr>
              <a:t>at</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ns</a:t>
            </a:r>
            <a:r>
              <a:rPr sz="1800" spc="5" dirty="0">
                <a:solidFill>
                  <a:srgbClr val="FFFFFF"/>
                </a:solidFill>
                <a:latin typeface="Calibri"/>
                <a:cs typeface="Calibri"/>
              </a:rPr>
              <a:t> </a:t>
            </a:r>
            <a:r>
              <a:rPr sz="1800" spc="-10" dirty="0">
                <a:solidFill>
                  <a:srgbClr val="FFFFFF"/>
                </a:solidFill>
                <a:latin typeface="Calibri"/>
                <a:cs typeface="Calibri"/>
              </a:rPr>
              <a:t>a</a:t>
            </a:r>
            <a:r>
              <a:rPr sz="1800" spc="-40" dirty="0">
                <a:solidFill>
                  <a:srgbClr val="FFFFFF"/>
                </a:solidFill>
                <a:latin typeface="Calibri"/>
                <a:cs typeface="Calibri"/>
              </a:rPr>
              <a:t>r</a:t>
            </a:r>
            <a:r>
              <a:rPr sz="1800" spc="-10" dirty="0">
                <a:solidFill>
                  <a:srgbClr val="FFFFFF"/>
                </a:solidFill>
                <a:latin typeface="Calibri"/>
                <a:cs typeface="Calibri"/>
              </a:rPr>
              <a:t>e</a:t>
            </a:r>
            <a:r>
              <a:rPr sz="1800" spc="5" dirty="0">
                <a:solidFill>
                  <a:srgbClr val="FFFFFF"/>
                </a:solidFill>
                <a:latin typeface="Calibri"/>
                <a:cs typeface="Calibri"/>
              </a:rPr>
              <a:t> </a:t>
            </a:r>
            <a:r>
              <a:rPr sz="1800" spc="-40" dirty="0">
                <a:solidFill>
                  <a:srgbClr val="FFFFFF"/>
                </a:solidFill>
                <a:latin typeface="Calibri"/>
                <a:cs typeface="Calibri"/>
              </a:rPr>
              <a:t>r</a:t>
            </a:r>
            <a:r>
              <a:rPr sz="1800" spc="-5" dirty="0">
                <a:solidFill>
                  <a:srgbClr val="FFFFFF"/>
                </a:solidFill>
                <a:latin typeface="Calibri"/>
                <a:cs typeface="Calibri"/>
              </a:rPr>
              <a:t>o</a:t>
            </a:r>
            <a:r>
              <a:rPr sz="1800" dirty="0">
                <a:solidFill>
                  <a:srgbClr val="FFFFFF"/>
                </a:solidFill>
                <a:latin typeface="Calibri"/>
                <a:cs typeface="Calibri"/>
              </a:rPr>
              <a:t>bu</a:t>
            </a:r>
            <a:r>
              <a:rPr sz="1800" spc="-20" dirty="0">
                <a:solidFill>
                  <a:srgbClr val="FFFFFF"/>
                </a:solidFill>
                <a:latin typeface="Calibri"/>
                <a:cs typeface="Calibri"/>
              </a:rPr>
              <a:t>s</a:t>
            </a:r>
            <a:r>
              <a:rPr sz="1800" spc="-10" dirty="0">
                <a:solidFill>
                  <a:srgbClr val="FFFFFF"/>
                </a:solidFill>
                <a:latin typeface="Calibri"/>
                <a:cs typeface="Calibri"/>
              </a:rPr>
              <a:t>t</a:t>
            </a:r>
            <a:r>
              <a:rPr sz="1800" spc="10" dirty="0">
                <a:solidFill>
                  <a:srgbClr val="FFFFFF"/>
                </a:solidFill>
                <a:latin typeface="Calibri"/>
                <a:cs typeface="Calibri"/>
              </a:rPr>
              <a:t> </a:t>
            </a:r>
            <a:r>
              <a:rPr sz="1800" spc="-10" dirty="0">
                <a:solidFill>
                  <a:srgbClr val="FFFFFF"/>
                </a:solidFill>
                <a:latin typeface="Calibri"/>
                <a:cs typeface="Calibri"/>
              </a:rPr>
              <a:t>a</a:t>
            </a:r>
            <a:r>
              <a:rPr sz="1800" spc="-45" dirty="0">
                <a:solidFill>
                  <a:srgbClr val="FFFFFF"/>
                </a:solidFill>
                <a:latin typeface="Calibri"/>
                <a:cs typeface="Calibri"/>
              </a:rPr>
              <a:t>g</a:t>
            </a:r>
            <a:r>
              <a:rPr sz="1800" dirty="0">
                <a:solidFill>
                  <a:srgbClr val="FFFFFF"/>
                </a:solidFill>
                <a:latin typeface="Calibri"/>
                <a:cs typeface="Calibri"/>
              </a:rPr>
              <a:t>a</a:t>
            </a:r>
            <a:r>
              <a:rPr sz="1800" spc="-10" dirty="0">
                <a:solidFill>
                  <a:srgbClr val="FFFFFF"/>
                </a:solidFill>
                <a:latin typeface="Calibri"/>
                <a:cs typeface="Calibri"/>
              </a:rPr>
              <a:t>i</a:t>
            </a:r>
            <a:r>
              <a:rPr sz="1800" dirty="0">
                <a:solidFill>
                  <a:srgbClr val="FFFFFF"/>
                </a:solidFill>
                <a:latin typeface="Calibri"/>
                <a:cs typeface="Calibri"/>
              </a:rPr>
              <a:t>n</a:t>
            </a:r>
            <a:r>
              <a:rPr sz="1800" spc="-20" dirty="0">
                <a:solidFill>
                  <a:srgbClr val="FFFFFF"/>
                </a:solidFill>
                <a:latin typeface="Calibri"/>
                <a:cs typeface="Calibri"/>
              </a:rPr>
              <a:t>s</a:t>
            </a:r>
            <a:r>
              <a:rPr sz="1800" spc="-10" dirty="0">
                <a:solidFill>
                  <a:srgbClr val="FFFFFF"/>
                </a:solidFill>
                <a:latin typeface="Calibri"/>
                <a:cs typeface="Calibri"/>
              </a:rPr>
              <a:t>t</a:t>
            </a:r>
            <a:r>
              <a:rPr sz="1800" spc="-5" dirty="0">
                <a:solidFill>
                  <a:srgbClr val="FFFFFF"/>
                </a:solidFill>
                <a:latin typeface="Calibri"/>
                <a:cs typeface="Calibri"/>
              </a:rPr>
              <a:t> </a:t>
            </a:r>
            <a:r>
              <a:rPr sz="1800" spc="-20" dirty="0">
                <a:solidFill>
                  <a:srgbClr val="FFFFFF"/>
                </a:solidFill>
                <a:latin typeface="Calibri"/>
                <a:cs typeface="Calibri"/>
              </a:rPr>
              <a:t>c</a:t>
            </a:r>
            <a:r>
              <a:rPr sz="1800" dirty="0">
                <a:solidFill>
                  <a:srgbClr val="FFFFFF"/>
                </a:solidFill>
                <a:latin typeface="Calibri"/>
                <a:cs typeface="Calibri"/>
              </a:rPr>
              <a:t>han</a:t>
            </a:r>
            <a:r>
              <a:rPr sz="1800" spc="-20" dirty="0">
                <a:solidFill>
                  <a:srgbClr val="FFFFFF"/>
                </a:solidFill>
                <a:latin typeface="Calibri"/>
                <a:cs typeface="Calibri"/>
              </a:rPr>
              <a:t>g</a:t>
            </a:r>
            <a:r>
              <a:rPr sz="1800" spc="-10" dirty="0">
                <a:solidFill>
                  <a:srgbClr val="FFFFFF"/>
                </a:solidFill>
                <a:latin typeface="Calibri"/>
                <a:cs typeface="Calibri"/>
              </a:rPr>
              <a:t>e</a:t>
            </a:r>
            <a:r>
              <a:rPr sz="1800" dirty="0">
                <a:solidFill>
                  <a:srgbClr val="FFFFFF"/>
                </a:solidFill>
                <a:latin typeface="Calibri"/>
                <a:cs typeface="Calibri"/>
              </a:rPr>
              <a:t>s</a:t>
            </a:r>
            <a:r>
              <a:rPr sz="1800" spc="5" dirty="0">
                <a:solidFill>
                  <a:srgbClr val="FFFFFF"/>
                </a:solidFill>
                <a:latin typeface="Calibri"/>
                <a:cs typeface="Calibri"/>
              </a:rPr>
              <a:t> </a:t>
            </a:r>
            <a:r>
              <a:rPr sz="1800" spc="-5" dirty="0">
                <a:solidFill>
                  <a:srgbClr val="FFFFFF"/>
                </a:solidFill>
                <a:latin typeface="Calibri"/>
                <a:cs typeface="Calibri"/>
              </a:rPr>
              <a:t>i</a:t>
            </a:r>
            <a:r>
              <a:rPr sz="1800" dirty="0">
                <a:solidFill>
                  <a:srgbClr val="FFFFFF"/>
                </a:solidFill>
                <a:latin typeface="Calibri"/>
                <a:cs typeface="Calibri"/>
              </a:rPr>
              <a:t>n bud</a:t>
            </a:r>
            <a:r>
              <a:rPr sz="1800" spc="-20" dirty="0">
                <a:solidFill>
                  <a:srgbClr val="FFFFFF"/>
                </a:solidFill>
                <a:latin typeface="Calibri"/>
                <a:cs typeface="Calibri"/>
              </a:rPr>
              <a:t>ge</a:t>
            </a:r>
            <a:r>
              <a:rPr sz="1800" spc="-15" dirty="0">
                <a:solidFill>
                  <a:srgbClr val="FFFFFF"/>
                </a:solidFill>
                <a:latin typeface="Calibri"/>
                <a:cs typeface="Calibri"/>
              </a:rPr>
              <a:t>t</a:t>
            </a:r>
            <a:r>
              <a:rPr sz="1800" dirty="0">
                <a:solidFill>
                  <a:srgbClr val="FFFFFF"/>
                </a:solidFill>
                <a:latin typeface="Calibri"/>
                <a:cs typeface="Calibri"/>
              </a:rPr>
              <a:t>s</a:t>
            </a:r>
            <a:r>
              <a:rPr sz="1800" spc="5" dirty="0">
                <a:solidFill>
                  <a:srgbClr val="FFFFFF"/>
                </a:solidFill>
                <a:latin typeface="Calibri"/>
                <a:cs typeface="Calibri"/>
              </a:rPr>
              <a:t> </a:t>
            </a:r>
            <a:r>
              <a:rPr sz="1800" spc="-5" dirty="0">
                <a:solidFill>
                  <a:srgbClr val="FFFFFF"/>
                </a:solidFill>
                <a:latin typeface="Calibri"/>
                <a:cs typeface="Calibri"/>
              </a:rPr>
              <a:t>o</a:t>
            </a:r>
            <a:r>
              <a:rPr sz="1800" spc="-10" dirty="0">
                <a:solidFill>
                  <a:srgbClr val="FFFFFF"/>
                </a:solidFill>
                <a:latin typeface="Calibri"/>
                <a:cs typeface="Calibri"/>
              </a:rPr>
              <a:t>r</a:t>
            </a:r>
            <a:r>
              <a:rPr sz="1800" spc="5" dirty="0">
                <a:solidFill>
                  <a:srgbClr val="FFFFFF"/>
                </a:solidFill>
                <a:latin typeface="Calibri"/>
                <a:cs typeface="Calibri"/>
              </a:rPr>
              <a:t> </a:t>
            </a:r>
            <a:r>
              <a:rPr sz="1800" spc="-5" dirty="0">
                <a:solidFill>
                  <a:srgbClr val="FFFFFF"/>
                </a:solidFill>
                <a:latin typeface="Calibri"/>
                <a:cs typeface="Calibri"/>
              </a:rPr>
              <a:t>o</a:t>
            </a:r>
            <a:r>
              <a:rPr sz="1800" spc="-15" dirty="0">
                <a:solidFill>
                  <a:srgbClr val="FFFFFF"/>
                </a:solidFill>
                <a:latin typeface="Calibri"/>
                <a:cs typeface="Calibri"/>
              </a:rPr>
              <a:t>t</a:t>
            </a:r>
            <a:r>
              <a:rPr sz="1800" dirty="0">
                <a:solidFill>
                  <a:srgbClr val="FFFFFF"/>
                </a:solidFill>
                <a:latin typeface="Calibri"/>
                <a:cs typeface="Calibri"/>
              </a:rPr>
              <a:t>h</a:t>
            </a:r>
            <a:r>
              <a:rPr sz="1800" spc="-10" dirty="0">
                <a:solidFill>
                  <a:srgbClr val="FFFFFF"/>
                </a:solidFill>
                <a:latin typeface="Calibri"/>
                <a:cs typeface="Calibri"/>
              </a:rPr>
              <a:t>er</a:t>
            </a:r>
            <a:r>
              <a:rPr sz="1800" spc="-5" dirty="0">
                <a:solidFill>
                  <a:srgbClr val="FFFFFF"/>
                </a:solidFill>
                <a:latin typeface="Calibri"/>
                <a:cs typeface="Calibri"/>
              </a:rPr>
              <a:t> </a:t>
            </a:r>
            <a:r>
              <a:rPr sz="1800" dirty="0">
                <a:solidFill>
                  <a:srgbClr val="FFFFFF"/>
                </a:solidFill>
                <a:latin typeface="Calibri"/>
                <a:cs typeface="Calibri"/>
              </a:rPr>
              <a:t>d</a:t>
            </a:r>
            <a:r>
              <a:rPr sz="1800" spc="-5" dirty="0">
                <a:solidFill>
                  <a:srgbClr val="FFFFFF"/>
                </a:solidFill>
                <a:latin typeface="Calibri"/>
                <a:cs typeface="Calibri"/>
              </a:rPr>
              <a:t>i</a:t>
            </a:r>
            <a:r>
              <a:rPr sz="1800" dirty="0">
                <a:solidFill>
                  <a:srgbClr val="FFFFFF"/>
                </a:solidFill>
                <a:latin typeface="Calibri"/>
                <a:cs typeface="Calibri"/>
              </a:rPr>
              <a:t>s</a:t>
            </a:r>
            <a:r>
              <a:rPr sz="1800" spc="-15" dirty="0">
                <a:solidFill>
                  <a:srgbClr val="FFFFFF"/>
                </a:solidFill>
                <a:latin typeface="Calibri"/>
                <a:cs typeface="Calibri"/>
              </a:rPr>
              <a:t>r</a:t>
            </a:r>
            <a:r>
              <a:rPr sz="1800" dirty="0">
                <a:solidFill>
                  <a:srgbClr val="FFFFFF"/>
                </a:solidFill>
                <a:latin typeface="Calibri"/>
                <a:cs typeface="Calibri"/>
              </a:rPr>
              <a:t>u</a:t>
            </a:r>
            <a:r>
              <a:rPr sz="1800" spc="-10" dirty="0">
                <a:solidFill>
                  <a:srgbClr val="FFFFFF"/>
                </a:solidFill>
                <a:latin typeface="Calibri"/>
                <a:cs typeface="Calibri"/>
              </a:rPr>
              <a:t>p</a:t>
            </a:r>
            <a:r>
              <a:rPr sz="1800" spc="-15" dirty="0">
                <a:solidFill>
                  <a:srgbClr val="FFFFFF"/>
                </a:solidFill>
                <a:latin typeface="Calibri"/>
                <a:cs typeface="Calibri"/>
              </a:rPr>
              <a:t>t</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ns</a:t>
            </a:r>
            <a:endParaRPr sz="1800" dirty="0">
              <a:latin typeface="Calibri"/>
              <a:cs typeface="Calibri"/>
            </a:endParaRPr>
          </a:p>
          <a:p>
            <a:pPr marL="698500" marR="558800" lvl="1" indent="-337185">
              <a:lnSpc>
                <a:spcPts val="1730"/>
              </a:lnSpc>
              <a:spcBef>
                <a:spcPts val="580"/>
              </a:spcBef>
              <a:buClr>
                <a:srgbClr val="FFFFFF"/>
              </a:buClr>
              <a:buFont typeface="Arial"/>
              <a:buChar char="•"/>
              <a:tabLst>
                <a:tab pos="698500" algn="l"/>
              </a:tabLst>
            </a:pPr>
            <a:r>
              <a:rPr sz="1800" spc="-5" dirty="0">
                <a:solidFill>
                  <a:srgbClr val="FFFFFF"/>
                </a:solidFill>
                <a:latin typeface="Calibri"/>
                <a:cs typeface="Calibri"/>
              </a:rPr>
              <a:t>D</a:t>
            </a:r>
            <a:r>
              <a:rPr sz="1800" spc="-20" dirty="0">
                <a:solidFill>
                  <a:srgbClr val="FFFFFF"/>
                </a:solidFill>
                <a:latin typeface="Calibri"/>
                <a:cs typeface="Calibri"/>
              </a:rPr>
              <a:t>ev</a:t>
            </a:r>
            <a:r>
              <a:rPr sz="1800" spc="-10" dirty="0">
                <a:solidFill>
                  <a:srgbClr val="FFFFFF"/>
                </a:solidFill>
                <a:latin typeface="Calibri"/>
                <a:cs typeface="Calibri"/>
              </a:rPr>
              <a:t>e</a:t>
            </a:r>
            <a:r>
              <a:rPr sz="1800" spc="-5" dirty="0">
                <a:solidFill>
                  <a:srgbClr val="FFFFFF"/>
                </a:solidFill>
                <a:latin typeface="Calibri"/>
                <a:cs typeface="Calibri"/>
              </a:rPr>
              <a:t>lo</a:t>
            </a:r>
            <a:r>
              <a:rPr sz="1800" dirty="0">
                <a:solidFill>
                  <a:srgbClr val="FFFFFF"/>
                </a:solidFill>
                <a:latin typeface="Calibri"/>
                <a:cs typeface="Calibri"/>
              </a:rPr>
              <a:t>p</a:t>
            </a:r>
            <a:r>
              <a:rPr sz="1800" spc="-10"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25" dirty="0">
                <a:solidFill>
                  <a:srgbClr val="FFFFFF"/>
                </a:solidFill>
                <a:latin typeface="Calibri"/>
                <a:cs typeface="Calibri"/>
              </a:rPr>
              <a:t> </a:t>
            </a:r>
            <a:r>
              <a:rPr sz="1800" spc="-10" dirty="0">
                <a:solidFill>
                  <a:srgbClr val="FFFFFF"/>
                </a:solidFill>
                <a:latin typeface="Calibri"/>
                <a:cs typeface="Calibri"/>
              </a:rPr>
              <a:t>a</a:t>
            </a:r>
            <a:r>
              <a:rPr sz="1800" spc="-20" dirty="0">
                <a:solidFill>
                  <a:srgbClr val="FFFFFF"/>
                </a:solidFill>
                <a:latin typeface="Calibri"/>
                <a:cs typeface="Calibri"/>
              </a:rPr>
              <a:t>c</a:t>
            </a:r>
            <a:r>
              <a:rPr sz="1800" spc="-15" dirty="0">
                <a:solidFill>
                  <a:srgbClr val="FFFFFF"/>
                </a:solidFill>
                <a:latin typeface="Calibri"/>
                <a:cs typeface="Calibri"/>
              </a:rPr>
              <a:t>t</a:t>
            </a:r>
            <a:r>
              <a:rPr sz="1800" spc="-5" dirty="0">
                <a:solidFill>
                  <a:srgbClr val="FFFFFF"/>
                </a:solidFill>
                <a:latin typeface="Calibri"/>
                <a:cs typeface="Calibri"/>
              </a:rPr>
              <a:t>io</a:t>
            </a:r>
            <a:r>
              <a:rPr sz="1800" dirty="0">
                <a:solidFill>
                  <a:srgbClr val="FFFFFF"/>
                </a:solidFill>
                <a:latin typeface="Calibri"/>
                <a:cs typeface="Calibri"/>
              </a:rPr>
              <a:t>nab</a:t>
            </a:r>
            <a:r>
              <a:rPr sz="1800" spc="-10" dirty="0">
                <a:solidFill>
                  <a:srgbClr val="FFFFFF"/>
                </a:solidFill>
                <a:latin typeface="Calibri"/>
                <a:cs typeface="Calibri"/>
              </a:rPr>
              <a:t>le</a:t>
            </a:r>
            <a:r>
              <a:rPr sz="1800" spc="25" dirty="0">
                <a:solidFill>
                  <a:srgbClr val="FFFFFF"/>
                </a:solidFill>
                <a:latin typeface="Calibri"/>
                <a:cs typeface="Calibri"/>
              </a:rPr>
              <a:t> </a:t>
            </a:r>
            <a:r>
              <a:rPr sz="1800" spc="-40" dirty="0">
                <a:solidFill>
                  <a:srgbClr val="FFFFFF"/>
                </a:solidFill>
                <a:latin typeface="Calibri"/>
                <a:cs typeface="Calibri"/>
              </a:rPr>
              <a:t>r</a:t>
            </a:r>
            <a:r>
              <a:rPr sz="1800" spc="-10" dirty="0">
                <a:solidFill>
                  <a:srgbClr val="FFFFFF"/>
                </a:solidFill>
                <a:latin typeface="Calibri"/>
                <a:cs typeface="Calibri"/>
              </a:rPr>
              <a:t>e</a:t>
            </a:r>
            <a:r>
              <a:rPr sz="1800" spc="-30" dirty="0">
                <a:solidFill>
                  <a:srgbClr val="FFFFFF"/>
                </a:solidFill>
                <a:latin typeface="Calibri"/>
                <a:cs typeface="Calibri"/>
              </a:rPr>
              <a:t>c</a:t>
            </a:r>
            <a:r>
              <a:rPr sz="1800" spc="-5" dirty="0">
                <a:solidFill>
                  <a:srgbClr val="FFFFFF"/>
                </a:solidFill>
                <a:latin typeface="Calibri"/>
                <a:cs typeface="Calibri"/>
              </a:rPr>
              <a:t>o</a:t>
            </a:r>
            <a:r>
              <a:rPr sz="1800" spc="-15" dirty="0">
                <a:solidFill>
                  <a:srgbClr val="FFFFFF"/>
                </a:solidFill>
                <a:latin typeface="Calibri"/>
                <a:cs typeface="Calibri"/>
              </a:rPr>
              <a:t>mme</a:t>
            </a:r>
            <a:r>
              <a:rPr sz="1800" dirty="0">
                <a:solidFill>
                  <a:srgbClr val="FFFFFF"/>
                </a:solidFill>
                <a:latin typeface="Calibri"/>
                <a:cs typeface="Calibri"/>
              </a:rPr>
              <a:t>nd</a:t>
            </a:r>
            <a:r>
              <a:rPr sz="1800" spc="-15" dirty="0">
                <a:solidFill>
                  <a:srgbClr val="FFFFFF"/>
                </a:solidFill>
                <a:latin typeface="Calibri"/>
                <a:cs typeface="Calibri"/>
              </a:rPr>
              <a:t>at</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ns</a:t>
            </a:r>
            <a:r>
              <a:rPr sz="1800" spc="5" dirty="0">
                <a:solidFill>
                  <a:srgbClr val="FFFFFF"/>
                </a:solidFill>
                <a:latin typeface="Calibri"/>
                <a:cs typeface="Calibri"/>
              </a:rPr>
              <a:t> </a:t>
            </a:r>
            <a:r>
              <a:rPr sz="1800" spc="-35" dirty="0">
                <a:solidFill>
                  <a:srgbClr val="FFFFFF"/>
                </a:solidFill>
                <a:latin typeface="Calibri"/>
                <a:cs typeface="Calibri"/>
              </a:rPr>
              <a:t>f</a:t>
            </a:r>
            <a:r>
              <a:rPr sz="1800" spc="-5" dirty="0">
                <a:solidFill>
                  <a:srgbClr val="FFFFFF"/>
                </a:solidFill>
                <a:latin typeface="Calibri"/>
                <a:cs typeface="Calibri"/>
              </a:rPr>
              <a:t>o</a:t>
            </a:r>
            <a:r>
              <a:rPr sz="1800" spc="-10" dirty="0">
                <a:solidFill>
                  <a:srgbClr val="FFFFFF"/>
                </a:solidFill>
                <a:latin typeface="Calibri"/>
                <a:cs typeface="Calibri"/>
              </a:rPr>
              <a:t>r</a:t>
            </a:r>
            <a:r>
              <a:rPr sz="1800" spc="-5" dirty="0">
                <a:solidFill>
                  <a:srgbClr val="FFFFFF"/>
                </a:solidFill>
                <a:latin typeface="Calibri"/>
                <a:cs typeface="Calibri"/>
              </a:rPr>
              <a:t> </a:t>
            </a:r>
            <a:r>
              <a:rPr sz="1800" dirty="0">
                <a:solidFill>
                  <a:srgbClr val="FFFFFF"/>
                </a:solidFill>
                <a:latin typeface="Calibri"/>
                <a:cs typeface="Calibri"/>
              </a:rPr>
              <a:t>m</a:t>
            </a:r>
            <a:r>
              <a:rPr sz="1800" spc="-10" dirty="0">
                <a:solidFill>
                  <a:srgbClr val="FFFFFF"/>
                </a:solidFill>
                <a:latin typeface="Calibri"/>
                <a:cs typeface="Calibri"/>
              </a:rPr>
              <a:t>i</a:t>
            </a:r>
            <a:r>
              <a:rPr sz="1800" dirty="0">
                <a:solidFill>
                  <a:srgbClr val="FFFFFF"/>
                </a:solidFill>
                <a:latin typeface="Calibri"/>
                <a:cs typeface="Calibri"/>
              </a:rPr>
              <a:t>ss</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 </a:t>
            </a:r>
            <a:r>
              <a:rPr sz="1800" spc="-10" dirty="0">
                <a:solidFill>
                  <a:srgbClr val="FFFFFF"/>
                </a:solidFill>
                <a:latin typeface="Calibri"/>
                <a:cs typeface="Calibri"/>
              </a:rPr>
              <a:t>a</a:t>
            </a:r>
            <a:r>
              <a:rPr sz="1800" spc="-20" dirty="0">
                <a:solidFill>
                  <a:srgbClr val="FFFFFF"/>
                </a:solidFill>
                <a:latin typeface="Calibri"/>
                <a:cs typeface="Calibri"/>
              </a:rPr>
              <a:t>g</a:t>
            </a:r>
            <a:r>
              <a:rPr sz="1800" spc="-10" dirty="0">
                <a:solidFill>
                  <a:srgbClr val="FFFFFF"/>
                </a:solidFill>
                <a:latin typeface="Calibri"/>
                <a:cs typeface="Calibri"/>
              </a:rPr>
              <a:t>e</a:t>
            </a:r>
            <a:r>
              <a:rPr sz="1800" dirty="0">
                <a:solidFill>
                  <a:srgbClr val="FFFFFF"/>
                </a:solidFill>
                <a:latin typeface="Calibri"/>
                <a:cs typeface="Calibri"/>
              </a:rPr>
              <a:t>n</a:t>
            </a:r>
            <a:r>
              <a:rPr sz="1800" spc="-20" dirty="0">
                <a:solidFill>
                  <a:srgbClr val="FFFFFF"/>
                </a:solidFill>
                <a:latin typeface="Calibri"/>
                <a:cs typeface="Calibri"/>
              </a:rPr>
              <a:t>c</a:t>
            </a:r>
            <a:r>
              <a:rPr sz="1800" spc="-5" dirty="0">
                <a:solidFill>
                  <a:srgbClr val="FFFFFF"/>
                </a:solidFill>
                <a:latin typeface="Calibri"/>
                <a:cs typeface="Calibri"/>
              </a:rPr>
              <a:t>i</a:t>
            </a:r>
            <a:r>
              <a:rPr sz="1800" spc="-10" dirty="0">
                <a:solidFill>
                  <a:srgbClr val="FFFFFF"/>
                </a:solidFill>
                <a:latin typeface="Calibri"/>
                <a:cs typeface="Calibri"/>
              </a:rPr>
              <a:t>e</a:t>
            </a:r>
            <a:r>
              <a:rPr sz="1800" dirty="0">
                <a:solidFill>
                  <a:srgbClr val="FFFFFF"/>
                </a:solidFill>
                <a:latin typeface="Calibri"/>
                <a:cs typeface="Calibri"/>
              </a:rPr>
              <a:t>s</a:t>
            </a:r>
            <a:r>
              <a:rPr sz="1800" spc="5" dirty="0">
                <a:solidFill>
                  <a:srgbClr val="FFFFFF"/>
                </a:solidFill>
                <a:latin typeface="Calibri"/>
                <a:cs typeface="Calibri"/>
              </a:rPr>
              <a:t> </a:t>
            </a:r>
            <a:r>
              <a:rPr sz="1800" spc="-20" dirty="0">
                <a:solidFill>
                  <a:srgbClr val="FFFFFF"/>
                </a:solidFill>
                <a:latin typeface="Calibri"/>
                <a:cs typeface="Calibri"/>
              </a:rPr>
              <a:t>w</a:t>
            </a:r>
            <a:r>
              <a:rPr sz="1800" spc="-10" dirty="0">
                <a:solidFill>
                  <a:srgbClr val="FFFFFF"/>
                </a:solidFill>
                <a:latin typeface="Calibri"/>
                <a:cs typeface="Calibri"/>
              </a:rPr>
              <a:t>i</a:t>
            </a:r>
            <a:r>
              <a:rPr sz="1800" spc="-15" dirty="0">
                <a:solidFill>
                  <a:srgbClr val="FFFFFF"/>
                </a:solidFill>
                <a:latin typeface="Calibri"/>
                <a:cs typeface="Calibri"/>
              </a:rPr>
              <a:t>t</a:t>
            </a:r>
            <a:r>
              <a:rPr sz="1800" dirty="0">
                <a:solidFill>
                  <a:srgbClr val="FFFFFF"/>
                </a:solidFill>
                <a:latin typeface="Calibri"/>
                <a:cs typeface="Calibri"/>
              </a:rPr>
              <a:t>h </a:t>
            </a:r>
            <a:r>
              <a:rPr sz="1800" spc="-5" dirty="0">
                <a:solidFill>
                  <a:srgbClr val="FFFFFF"/>
                </a:solidFill>
                <a:latin typeface="Calibri"/>
                <a:cs typeface="Calibri"/>
              </a:rPr>
              <a:t>o</a:t>
            </a:r>
            <a:r>
              <a:rPr sz="1800" dirty="0">
                <a:solidFill>
                  <a:srgbClr val="FFFFFF"/>
                </a:solidFill>
                <a:latin typeface="Calibri"/>
                <a:cs typeface="Calibri"/>
              </a:rPr>
              <a:t>p</a:t>
            </a:r>
            <a:r>
              <a:rPr sz="1800" spc="-10" dirty="0">
                <a:solidFill>
                  <a:srgbClr val="FFFFFF"/>
                </a:solidFill>
                <a:latin typeface="Calibri"/>
                <a:cs typeface="Calibri"/>
              </a:rPr>
              <a:t>e</a:t>
            </a:r>
            <a:r>
              <a:rPr sz="1800" spc="-50" dirty="0">
                <a:solidFill>
                  <a:srgbClr val="FFFFFF"/>
                </a:solidFill>
                <a:latin typeface="Calibri"/>
                <a:cs typeface="Calibri"/>
              </a:rPr>
              <a:t>r</a:t>
            </a:r>
            <a:r>
              <a:rPr sz="1800" spc="-10" dirty="0">
                <a:solidFill>
                  <a:srgbClr val="FFFFFF"/>
                </a:solidFill>
                <a:latin typeface="Calibri"/>
                <a:cs typeface="Calibri"/>
              </a:rPr>
              <a:t>a</a:t>
            </a:r>
            <a:r>
              <a:rPr sz="1800" spc="-15" dirty="0">
                <a:solidFill>
                  <a:srgbClr val="FFFFFF"/>
                </a:solidFill>
                <a:latin typeface="Calibri"/>
                <a:cs typeface="Calibri"/>
              </a:rPr>
              <a:t>t</a:t>
            </a:r>
            <a:r>
              <a:rPr sz="1800" spc="-5" dirty="0">
                <a:solidFill>
                  <a:srgbClr val="FFFFFF"/>
                </a:solidFill>
                <a:latin typeface="Calibri"/>
                <a:cs typeface="Calibri"/>
              </a:rPr>
              <a:t>io</a:t>
            </a:r>
            <a:r>
              <a:rPr sz="1800" dirty="0">
                <a:solidFill>
                  <a:srgbClr val="FFFFFF"/>
                </a:solidFill>
                <a:latin typeface="Calibri"/>
                <a:cs typeface="Calibri"/>
              </a:rPr>
              <a:t>nal</a:t>
            </a:r>
            <a:r>
              <a:rPr sz="1800" spc="5" dirty="0">
                <a:solidFill>
                  <a:srgbClr val="FFFFFF"/>
                </a:solidFill>
                <a:latin typeface="Calibri"/>
                <a:cs typeface="Calibri"/>
              </a:rPr>
              <a:t> </a:t>
            </a:r>
            <a:r>
              <a:rPr sz="1800" spc="-40" dirty="0">
                <a:solidFill>
                  <a:srgbClr val="FFFFFF"/>
                </a:solidFill>
                <a:latin typeface="Calibri"/>
                <a:cs typeface="Calibri"/>
              </a:rPr>
              <a:t>r</a:t>
            </a:r>
            <a:r>
              <a:rPr sz="1800" spc="-10" dirty="0">
                <a:solidFill>
                  <a:srgbClr val="FFFFFF"/>
                </a:solidFill>
                <a:latin typeface="Calibri"/>
                <a:cs typeface="Calibri"/>
              </a:rPr>
              <a:t>e</a:t>
            </a:r>
            <a:r>
              <a:rPr sz="1800" dirty="0">
                <a:solidFill>
                  <a:srgbClr val="FFFFFF"/>
                </a:solidFill>
                <a:latin typeface="Calibri"/>
                <a:cs typeface="Calibri"/>
              </a:rPr>
              <a:t>sp</a:t>
            </a:r>
            <a:r>
              <a:rPr sz="1800" spc="-5" dirty="0">
                <a:solidFill>
                  <a:srgbClr val="FFFFFF"/>
                </a:solidFill>
                <a:latin typeface="Calibri"/>
                <a:cs typeface="Calibri"/>
              </a:rPr>
              <a:t>o</a:t>
            </a:r>
            <a:r>
              <a:rPr sz="1800" dirty="0">
                <a:solidFill>
                  <a:srgbClr val="FFFFFF"/>
                </a:solidFill>
                <a:latin typeface="Calibri"/>
                <a:cs typeface="Calibri"/>
              </a:rPr>
              <a:t>ns</a:t>
            </a:r>
            <a:r>
              <a:rPr sz="1800" spc="-5" dirty="0">
                <a:solidFill>
                  <a:srgbClr val="FFFFFF"/>
                </a:solidFill>
                <a:latin typeface="Calibri"/>
                <a:cs typeface="Calibri"/>
              </a:rPr>
              <a:t>i</a:t>
            </a:r>
            <a:r>
              <a:rPr sz="1800" dirty="0">
                <a:solidFill>
                  <a:srgbClr val="FFFFFF"/>
                </a:solidFill>
                <a:latin typeface="Calibri"/>
                <a:cs typeface="Calibri"/>
              </a:rPr>
              <a:t>b</a:t>
            </a:r>
            <a:r>
              <a:rPr sz="1800" spc="-5" dirty="0">
                <a:solidFill>
                  <a:srgbClr val="FFFFFF"/>
                </a:solidFill>
                <a:latin typeface="Calibri"/>
                <a:cs typeface="Calibri"/>
              </a:rPr>
              <a:t>il</a:t>
            </a:r>
            <a:r>
              <a:rPr sz="1800" spc="-10" dirty="0">
                <a:solidFill>
                  <a:srgbClr val="FFFFFF"/>
                </a:solidFill>
                <a:latin typeface="Calibri"/>
                <a:cs typeface="Calibri"/>
              </a:rPr>
              <a:t>i</a:t>
            </a:r>
            <a:r>
              <a:rPr sz="1800" spc="-15" dirty="0">
                <a:solidFill>
                  <a:srgbClr val="FFFFFF"/>
                </a:solidFill>
                <a:latin typeface="Calibri"/>
                <a:cs typeface="Calibri"/>
              </a:rPr>
              <a:t>t</a:t>
            </a:r>
            <a:r>
              <a:rPr sz="1800" spc="-5" dirty="0">
                <a:solidFill>
                  <a:srgbClr val="FFFFFF"/>
                </a:solidFill>
                <a:latin typeface="Calibri"/>
                <a:cs typeface="Calibri"/>
              </a:rPr>
              <a:t>i</a:t>
            </a:r>
            <a:r>
              <a:rPr sz="1800" spc="-10" dirty="0">
                <a:solidFill>
                  <a:srgbClr val="FFFFFF"/>
                </a:solidFill>
                <a:latin typeface="Calibri"/>
                <a:cs typeface="Calibri"/>
              </a:rPr>
              <a:t>e</a:t>
            </a:r>
            <a:r>
              <a:rPr sz="1800" dirty="0">
                <a:solidFill>
                  <a:srgbClr val="FFFFFF"/>
                </a:solidFill>
                <a:latin typeface="Calibri"/>
                <a:cs typeface="Calibri"/>
              </a:rPr>
              <a:t>s</a:t>
            </a:r>
            <a:endParaRPr sz="1800" dirty="0">
              <a:latin typeface="Calibri"/>
              <a:cs typeface="Calibri"/>
            </a:endParaRPr>
          </a:p>
          <a:p>
            <a:pPr marL="698500" lvl="1" indent="-337185">
              <a:lnSpc>
                <a:spcPct val="100000"/>
              </a:lnSpc>
              <a:spcBef>
                <a:spcPts val="180"/>
              </a:spcBef>
              <a:buClr>
                <a:srgbClr val="FFFFFF"/>
              </a:buClr>
              <a:buFont typeface="Arial"/>
              <a:buChar char="•"/>
              <a:tabLst>
                <a:tab pos="698500" algn="l"/>
              </a:tabLst>
            </a:pPr>
            <a:r>
              <a:rPr sz="1800" dirty="0">
                <a:solidFill>
                  <a:srgbClr val="FFFFFF"/>
                </a:solidFill>
                <a:latin typeface="Calibri"/>
                <a:cs typeface="Calibri"/>
              </a:rPr>
              <a:t>Ca</a:t>
            </a:r>
            <a:r>
              <a:rPr sz="1800" spc="-10" dirty="0">
                <a:solidFill>
                  <a:srgbClr val="FFFFFF"/>
                </a:solidFill>
                <a:latin typeface="Calibri"/>
                <a:cs typeface="Calibri"/>
              </a:rPr>
              <a:t>p</a:t>
            </a:r>
            <a:r>
              <a:rPr sz="1800" spc="-15" dirty="0">
                <a:solidFill>
                  <a:srgbClr val="FFFFFF"/>
                </a:solidFill>
                <a:latin typeface="Calibri"/>
                <a:cs typeface="Calibri"/>
              </a:rPr>
              <a:t>t</a:t>
            </a:r>
            <a:r>
              <a:rPr sz="1800" dirty="0">
                <a:solidFill>
                  <a:srgbClr val="FFFFFF"/>
                </a:solidFill>
                <a:latin typeface="Calibri"/>
                <a:cs typeface="Calibri"/>
              </a:rPr>
              <a:t>u</a:t>
            </a:r>
            <a:r>
              <a:rPr sz="1800" spc="-15" dirty="0">
                <a:solidFill>
                  <a:srgbClr val="FFFFFF"/>
                </a:solidFill>
                <a:latin typeface="Calibri"/>
                <a:cs typeface="Calibri"/>
              </a:rPr>
              <a:t>r</a:t>
            </a:r>
            <a:r>
              <a:rPr sz="1800" spc="-10" dirty="0">
                <a:solidFill>
                  <a:srgbClr val="FFFFFF"/>
                </a:solidFill>
                <a:latin typeface="Calibri"/>
                <a:cs typeface="Calibri"/>
              </a:rPr>
              <a:t>i</a:t>
            </a:r>
            <a:r>
              <a:rPr sz="1800" dirty="0">
                <a:solidFill>
                  <a:srgbClr val="FFFFFF"/>
                </a:solidFill>
                <a:latin typeface="Calibri"/>
                <a:cs typeface="Calibri"/>
              </a:rPr>
              <a:t>n</a:t>
            </a:r>
            <a:r>
              <a:rPr sz="1800" spc="-10" dirty="0">
                <a:solidFill>
                  <a:srgbClr val="FFFFFF"/>
                </a:solidFill>
                <a:latin typeface="Calibri"/>
                <a:cs typeface="Calibri"/>
              </a:rPr>
              <a:t>g</a:t>
            </a:r>
            <a:r>
              <a:rPr sz="1800" spc="25" dirty="0">
                <a:solidFill>
                  <a:srgbClr val="FFFFFF"/>
                </a:solidFill>
                <a:latin typeface="Calibri"/>
                <a:cs typeface="Calibri"/>
              </a:rPr>
              <a:t> </a:t>
            </a:r>
            <a:r>
              <a:rPr sz="1800" dirty="0">
                <a:solidFill>
                  <a:srgbClr val="FFFFFF"/>
                </a:solidFill>
                <a:latin typeface="Calibri"/>
                <a:cs typeface="Calibri"/>
              </a:rPr>
              <a:t>p</a:t>
            </a:r>
            <a:r>
              <a:rPr sz="1800" spc="-5" dirty="0">
                <a:solidFill>
                  <a:srgbClr val="FFFFFF"/>
                </a:solidFill>
                <a:latin typeface="Calibri"/>
                <a:cs typeface="Calibri"/>
              </a:rPr>
              <a:t>o</a:t>
            </a:r>
            <a:r>
              <a:rPr sz="1800" spc="-40" dirty="0">
                <a:solidFill>
                  <a:srgbClr val="FFFFFF"/>
                </a:solidFill>
                <a:latin typeface="Calibri"/>
                <a:cs typeface="Calibri"/>
              </a:rPr>
              <a:t>t</a:t>
            </a:r>
            <a:r>
              <a:rPr sz="1800" spc="-10" dirty="0">
                <a:solidFill>
                  <a:srgbClr val="FFFFFF"/>
                </a:solidFill>
                <a:latin typeface="Calibri"/>
                <a:cs typeface="Calibri"/>
              </a:rPr>
              <a:t>en</a:t>
            </a:r>
            <a:r>
              <a:rPr sz="1800" spc="-15" dirty="0">
                <a:solidFill>
                  <a:srgbClr val="FFFFFF"/>
                </a:solidFill>
                <a:latin typeface="Calibri"/>
                <a:cs typeface="Calibri"/>
              </a:rPr>
              <a:t>t</a:t>
            </a:r>
            <a:r>
              <a:rPr sz="1800" spc="-5" dirty="0">
                <a:solidFill>
                  <a:srgbClr val="FFFFFF"/>
                </a:solidFill>
                <a:latin typeface="Calibri"/>
                <a:cs typeface="Calibri"/>
              </a:rPr>
              <a:t>i</a:t>
            </a:r>
            <a:r>
              <a:rPr sz="1800" dirty="0">
                <a:solidFill>
                  <a:srgbClr val="FFFFFF"/>
                </a:solidFill>
                <a:latin typeface="Calibri"/>
                <a:cs typeface="Calibri"/>
              </a:rPr>
              <a:t>al</a:t>
            </a:r>
            <a:r>
              <a:rPr sz="1800" spc="5" dirty="0">
                <a:solidFill>
                  <a:srgbClr val="FFFFFF"/>
                </a:solidFill>
                <a:latin typeface="Calibri"/>
                <a:cs typeface="Calibri"/>
              </a:rPr>
              <a:t> </a:t>
            </a:r>
            <a:r>
              <a:rPr sz="1800" spc="-10" dirty="0">
                <a:solidFill>
                  <a:srgbClr val="FFFFFF"/>
                </a:solidFill>
                <a:latin typeface="Calibri"/>
                <a:cs typeface="Calibri"/>
              </a:rPr>
              <a:t>in</a:t>
            </a:r>
            <a:r>
              <a:rPr sz="1800" spc="-40" dirty="0">
                <a:solidFill>
                  <a:srgbClr val="FFFFFF"/>
                </a:solidFill>
                <a:latin typeface="Calibri"/>
                <a:cs typeface="Calibri"/>
              </a:rPr>
              <a:t>t</a:t>
            </a:r>
            <a:r>
              <a:rPr sz="1800" spc="-10" dirty="0">
                <a:solidFill>
                  <a:srgbClr val="FFFFFF"/>
                </a:solidFill>
                <a:latin typeface="Calibri"/>
                <a:cs typeface="Calibri"/>
              </a:rPr>
              <a:t>e</a:t>
            </a:r>
            <a:r>
              <a:rPr sz="1800" spc="-15" dirty="0">
                <a:solidFill>
                  <a:srgbClr val="FFFFFF"/>
                </a:solidFill>
                <a:latin typeface="Calibri"/>
                <a:cs typeface="Calibri"/>
              </a:rPr>
              <a:t>r</a:t>
            </a:r>
            <a:r>
              <a:rPr sz="1800" dirty="0">
                <a:solidFill>
                  <a:srgbClr val="FFFFFF"/>
                </a:solidFill>
                <a:latin typeface="Calibri"/>
                <a:cs typeface="Calibri"/>
              </a:rPr>
              <a:t>n</a:t>
            </a:r>
            <a:r>
              <a:rPr sz="1800" spc="-15" dirty="0">
                <a:solidFill>
                  <a:srgbClr val="FFFFFF"/>
                </a:solidFill>
                <a:latin typeface="Calibri"/>
                <a:cs typeface="Calibri"/>
              </a:rPr>
              <a:t>at</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nal</a:t>
            </a:r>
            <a:r>
              <a:rPr sz="1800" spc="20" dirty="0">
                <a:solidFill>
                  <a:srgbClr val="FFFFFF"/>
                </a:solidFill>
                <a:latin typeface="Calibri"/>
                <a:cs typeface="Calibri"/>
              </a:rPr>
              <a:t> </a:t>
            </a:r>
            <a:r>
              <a:rPr sz="1800" spc="-30" dirty="0">
                <a:solidFill>
                  <a:srgbClr val="FFFFFF"/>
                </a:solidFill>
                <a:latin typeface="Calibri"/>
                <a:cs typeface="Calibri"/>
              </a:rPr>
              <a:t>c</a:t>
            </a:r>
            <a:r>
              <a:rPr sz="1800" spc="-5" dirty="0">
                <a:solidFill>
                  <a:srgbClr val="FFFFFF"/>
                </a:solidFill>
                <a:latin typeface="Calibri"/>
                <a:cs typeface="Calibri"/>
              </a:rPr>
              <a:t>o</a:t>
            </a:r>
            <a:r>
              <a:rPr sz="1800" spc="-10" dirty="0">
                <a:solidFill>
                  <a:srgbClr val="FFFFFF"/>
                </a:solidFill>
                <a:latin typeface="Calibri"/>
                <a:cs typeface="Calibri"/>
              </a:rPr>
              <a:t>n</a:t>
            </a:r>
            <a:r>
              <a:rPr sz="1800" spc="-15" dirty="0">
                <a:solidFill>
                  <a:srgbClr val="FFFFFF"/>
                </a:solidFill>
                <a:latin typeface="Calibri"/>
                <a:cs typeface="Calibri"/>
              </a:rPr>
              <a:t>tr</a:t>
            </a:r>
            <a:r>
              <a:rPr sz="1800" spc="-5" dirty="0">
                <a:solidFill>
                  <a:srgbClr val="FFFFFF"/>
                </a:solidFill>
                <a:latin typeface="Calibri"/>
                <a:cs typeface="Calibri"/>
              </a:rPr>
              <a:t>i</a:t>
            </a:r>
            <a:r>
              <a:rPr sz="1800" dirty="0">
                <a:solidFill>
                  <a:srgbClr val="FFFFFF"/>
                </a:solidFill>
                <a:latin typeface="Calibri"/>
                <a:cs typeface="Calibri"/>
              </a:rPr>
              <a:t>bu</a:t>
            </a:r>
            <a:r>
              <a:rPr sz="1800" spc="-15" dirty="0">
                <a:solidFill>
                  <a:srgbClr val="FFFFFF"/>
                </a:solidFill>
                <a:latin typeface="Calibri"/>
                <a:cs typeface="Calibri"/>
              </a:rPr>
              <a:t>t</a:t>
            </a:r>
            <a:r>
              <a:rPr sz="1800" spc="-10" dirty="0">
                <a:solidFill>
                  <a:srgbClr val="FFFFFF"/>
                </a:solidFill>
                <a:latin typeface="Calibri"/>
                <a:cs typeface="Calibri"/>
              </a:rPr>
              <a:t>i</a:t>
            </a:r>
            <a:r>
              <a:rPr sz="1800" spc="-5" dirty="0">
                <a:solidFill>
                  <a:srgbClr val="FFFFFF"/>
                </a:solidFill>
                <a:latin typeface="Calibri"/>
                <a:cs typeface="Calibri"/>
              </a:rPr>
              <a:t>o</a:t>
            </a:r>
            <a:r>
              <a:rPr sz="1800" dirty="0">
                <a:solidFill>
                  <a:srgbClr val="FFFFFF"/>
                </a:solidFill>
                <a:latin typeface="Calibri"/>
                <a:cs typeface="Calibri"/>
              </a:rPr>
              <a:t>ns</a:t>
            </a:r>
            <a:endParaRPr sz="1800" dirty="0">
              <a:latin typeface="Calibri"/>
              <a:cs typeface="Calibri"/>
            </a:endParaRPr>
          </a:p>
        </p:txBody>
      </p:sp>
      <p:sp>
        <p:nvSpPr>
          <p:cNvPr id="42" name="object 42"/>
          <p:cNvSpPr/>
          <p:nvPr/>
        </p:nvSpPr>
        <p:spPr>
          <a:xfrm>
            <a:off x="4383023" y="6396227"/>
            <a:ext cx="376427" cy="358139"/>
          </a:xfrm>
          <a:prstGeom prst="rect">
            <a:avLst/>
          </a:prstGeom>
          <a:blipFill>
            <a:blip r:embed="rId31" cstate="print"/>
            <a:stretch>
              <a:fillRect/>
            </a:stretch>
          </a:blipFill>
        </p:spPr>
        <p:txBody>
          <a:bodyPr wrap="square" lIns="0" tIns="0" rIns="0" bIns="0" rtlCol="0"/>
          <a:lstStyle/>
          <a:p>
            <a:endParaRPr dirty="0"/>
          </a:p>
        </p:txBody>
      </p:sp>
      <p:sp>
        <p:nvSpPr>
          <p:cNvPr id="43" name="object 43"/>
          <p:cNvSpPr/>
          <p:nvPr/>
        </p:nvSpPr>
        <p:spPr>
          <a:xfrm>
            <a:off x="4539995" y="6396227"/>
            <a:ext cx="254507" cy="358139"/>
          </a:xfrm>
          <a:prstGeom prst="rect">
            <a:avLst/>
          </a:prstGeom>
          <a:blipFill>
            <a:blip r:embed="rId32" cstate="print"/>
            <a:stretch>
              <a:fillRect/>
            </a:stretch>
          </a:blipFill>
        </p:spPr>
        <p:txBody>
          <a:bodyPr wrap="square" lIns="0" tIns="0" rIns="0" bIns="0" rtlCol="0"/>
          <a:lstStyle/>
          <a:p>
            <a:endParaRPr dirty="0"/>
          </a:p>
        </p:txBody>
      </p:sp>
      <p:sp>
        <p:nvSpPr>
          <p:cNvPr id="44" name="object 44"/>
          <p:cNvSpPr txBox="1"/>
          <p:nvPr/>
        </p:nvSpPr>
        <p:spPr>
          <a:xfrm>
            <a:off x="4480685" y="6463728"/>
            <a:ext cx="180975" cy="177800"/>
          </a:xfrm>
          <a:prstGeom prst="rect">
            <a:avLst/>
          </a:prstGeom>
        </p:spPr>
        <p:txBody>
          <a:bodyPr vert="horz" wrap="square" lIns="0" tIns="0" rIns="0" bIns="0" rtlCol="0">
            <a:spAutoFit/>
          </a:bodyPr>
          <a:lstStyle/>
          <a:p>
            <a:pPr marL="12700">
              <a:lnSpc>
                <a:spcPct val="100000"/>
              </a:lnSpc>
            </a:pPr>
            <a:r>
              <a:rPr sz="1200" spc="-10" dirty="0">
                <a:solidFill>
                  <a:srgbClr val="FFFFFF"/>
                </a:solidFill>
                <a:latin typeface="Calibri"/>
                <a:cs typeface="Calibri"/>
              </a:rPr>
              <a:t>12</a:t>
            </a:r>
            <a:endParaRPr sz="1200" dirty="0">
              <a:latin typeface="Calibri"/>
              <a:cs typeface="Calibri"/>
            </a:endParaRPr>
          </a:p>
        </p:txBody>
      </p:sp>
      <p:sp>
        <p:nvSpPr>
          <p:cNvPr id="45" name="Slide Number Placeholder 44"/>
          <p:cNvSpPr>
            <a:spLocks noGrp="1"/>
          </p:cNvSpPr>
          <p:nvPr>
            <p:ph type="sldNum" sz="quarter" idx="7"/>
          </p:nvPr>
        </p:nvSpPr>
        <p:spPr/>
        <p:txBody>
          <a:bodyPr/>
          <a:lstStyle/>
          <a:p>
            <a:fld id="{B6F15528-21DE-4FAA-801E-634DDDAF4B2B}"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28600"/>
            <a:ext cx="6300216" cy="609601"/>
          </a:xfrm>
        </p:spPr>
        <p:txBody>
          <a:bodyPr/>
          <a:lstStyle/>
          <a:p>
            <a:pPr algn="ctr"/>
            <a:r>
              <a:rPr lang="en-US" b="1" dirty="0" smtClean="0">
                <a:effectLst>
                  <a:outerShdw blurRad="50800" dist="38100" dir="2700000" algn="tl" rotWithShape="0">
                    <a:prstClr val="black">
                      <a:alpha val="40000"/>
                    </a:prstClr>
                  </a:outerShdw>
                </a:effectLst>
              </a:rPr>
              <a:t>Timeline</a:t>
            </a:r>
            <a:endParaRPr lang="en-US"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066799"/>
            <a:ext cx="7614919" cy="6646948"/>
          </a:xfrm>
        </p:spPr>
        <p:txBody>
          <a:bodyPr/>
          <a:lstStyle/>
          <a:p>
            <a:pPr marL="342900" marR="0" lvl="0" indent="-342900">
              <a:lnSpc>
                <a:spcPct val="115000"/>
              </a:lnSpc>
              <a:spcBef>
                <a:spcPts val="0"/>
              </a:spcBef>
              <a:spcAft>
                <a:spcPts val="600"/>
              </a:spcAft>
              <a:buFont typeface="Symbol"/>
              <a:buChar char=""/>
            </a:pPr>
            <a:r>
              <a:rPr lang="en-US" sz="2000" dirty="0">
                <a:ea typeface="Calibri"/>
                <a:cs typeface="Times New Roman"/>
              </a:rPr>
              <a:t>Provision of funds to the NRC	</a:t>
            </a:r>
            <a:r>
              <a:rPr lang="en-US" sz="2000" dirty="0" smtClean="0">
                <a:ea typeface="Calibri"/>
                <a:cs typeface="Times New Roman"/>
              </a:rPr>
              <a:t>Start </a:t>
            </a:r>
            <a:r>
              <a:rPr lang="en-US" sz="2000" dirty="0">
                <a:ea typeface="Calibri"/>
                <a:cs typeface="Times New Roman"/>
              </a:rPr>
              <a:t>of decadal survey</a:t>
            </a:r>
          </a:p>
          <a:p>
            <a:pPr marL="342900" marR="0" lvl="0" indent="-342900">
              <a:lnSpc>
                <a:spcPct val="115000"/>
              </a:lnSpc>
              <a:spcBef>
                <a:spcPts val="0"/>
              </a:spcBef>
              <a:spcAft>
                <a:spcPts val="600"/>
              </a:spcAft>
              <a:buFont typeface="Symbol"/>
              <a:buChar char=""/>
            </a:pPr>
            <a:r>
              <a:rPr lang="en-US" sz="2000" dirty="0">
                <a:ea typeface="Calibri"/>
                <a:cs typeface="Times New Roman"/>
              </a:rPr>
              <a:t>Survey chair(s) appointed	~ 1 month after contract approval</a:t>
            </a:r>
          </a:p>
          <a:p>
            <a:pPr marL="342900" marR="0" lvl="0" indent="-342900">
              <a:lnSpc>
                <a:spcPct val="115000"/>
              </a:lnSpc>
              <a:spcBef>
                <a:spcPts val="0"/>
              </a:spcBef>
              <a:spcAft>
                <a:spcPts val="600"/>
              </a:spcAft>
              <a:buFont typeface="Symbol"/>
              <a:buChar char=""/>
            </a:pPr>
            <a:r>
              <a:rPr lang="en-US" sz="2000" dirty="0">
                <a:ea typeface="Calibri"/>
                <a:cs typeface="Times New Roman"/>
              </a:rPr>
              <a:t>Steering committee appointed	~ 2-3 months after contract approval</a:t>
            </a:r>
          </a:p>
          <a:p>
            <a:pPr marL="342900" marR="0" lvl="0" indent="-342900">
              <a:lnSpc>
                <a:spcPct val="115000"/>
              </a:lnSpc>
              <a:spcBef>
                <a:spcPts val="0"/>
              </a:spcBef>
              <a:spcAft>
                <a:spcPts val="600"/>
              </a:spcAft>
              <a:buFont typeface="Symbol"/>
              <a:buChar char=""/>
            </a:pPr>
            <a:r>
              <a:rPr lang="en-US" sz="2000" dirty="0">
                <a:ea typeface="Calibri"/>
                <a:cs typeface="Times New Roman"/>
              </a:rPr>
              <a:t>Panels appointed		~ 4 months after contract approval</a:t>
            </a:r>
          </a:p>
          <a:p>
            <a:pPr marL="342900" marR="0" lvl="0" indent="-342900">
              <a:lnSpc>
                <a:spcPct val="115000"/>
              </a:lnSpc>
              <a:spcBef>
                <a:spcPts val="0"/>
              </a:spcBef>
              <a:spcAft>
                <a:spcPts val="600"/>
              </a:spcAft>
              <a:buFont typeface="Symbol"/>
              <a:buChar char=""/>
            </a:pPr>
            <a:r>
              <a:rPr lang="en-US" sz="2000" dirty="0">
                <a:ea typeface="Calibri"/>
                <a:cs typeface="Times New Roman"/>
              </a:rPr>
              <a:t>Town Halls, RFIs 		~ 2-6 months after contract </a:t>
            </a:r>
            <a:r>
              <a:rPr lang="en-US" sz="2000" dirty="0" smtClean="0">
                <a:ea typeface="Calibri"/>
                <a:cs typeface="Times New Roman"/>
              </a:rPr>
              <a:t>approval</a:t>
            </a:r>
            <a:endParaRPr lang="en-US" sz="2000" dirty="0">
              <a:ea typeface="Calibri"/>
              <a:cs typeface="Times New Roman"/>
            </a:endParaRPr>
          </a:p>
          <a:p>
            <a:pPr marL="342900" marR="0" lvl="0" indent="-342900">
              <a:lnSpc>
                <a:spcPct val="115000"/>
              </a:lnSpc>
              <a:spcBef>
                <a:spcPts val="0"/>
              </a:spcBef>
              <a:spcAft>
                <a:spcPts val="600"/>
              </a:spcAft>
              <a:buFont typeface="Symbol"/>
              <a:buChar char=""/>
            </a:pPr>
            <a:r>
              <a:rPr lang="en-US" sz="2000" dirty="0">
                <a:ea typeface="Calibri"/>
                <a:cs typeface="Times New Roman"/>
              </a:rPr>
              <a:t>Steering Committee Meetings	6 meetings over 18-20 months </a:t>
            </a:r>
            <a:r>
              <a:rPr lang="en-US" sz="2000" dirty="0" smtClean="0">
                <a:ea typeface="Calibri"/>
                <a:cs typeface="Times New Roman"/>
              </a:rPr>
              <a:t>					    following </a:t>
            </a:r>
            <a:r>
              <a:rPr lang="en-US" sz="2000" dirty="0">
                <a:ea typeface="Calibri"/>
                <a:cs typeface="Times New Roman"/>
              </a:rPr>
              <a:t>appointment</a:t>
            </a:r>
          </a:p>
          <a:p>
            <a:pPr marL="342900" marR="0" lvl="0" indent="-342900">
              <a:lnSpc>
                <a:spcPct val="115000"/>
              </a:lnSpc>
              <a:spcBef>
                <a:spcPts val="0"/>
              </a:spcBef>
              <a:spcAft>
                <a:spcPts val="600"/>
              </a:spcAft>
              <a:buFont typeface="Symbol"/>
              <a:buChar char=""/>
            </a:pPr>
            <a:r>
              <a:rPr lang="en-US" sz="2000" dirty="0">
                <a:ea typeface="Calibri"/>
                <a:cs typeface="Times New Roman"/>
              </a:rPr>
              <a:t>Panel Meetings		</a:t>
            </a:r>
            <a:r>
              <a:rPr lang="en-US" sz="2000" dirty="0" smtClean="0">
                <a:ea typeface="Calibri"/>
                <a:cs typeface="Times New Roman"/>
              </a:rPr>
              <a:t>3 </a:t>
            </a:r>
            <a:r>
              <a:rPr lang="en-US" sz="2000" dirty="0">
                <a:ea typeface="Calibri"/>
                <a:cs typeface="Times New Roman"/>
              </a:rPr>
              <a:t>meetings over 12 months following </a:t>
            </a:r>
            <a:r>
              <a:rPr lang="en-US" sz="2000" dirty="0" smtClean="0">
                <a:ea typeface="Calibri"/>
                <a:cs typeface="Times New Roman"/>
              </a:rPr>
              <a:t>				    appointment</a:t>
            </a:r>
            <a:endParaRPr lang="en-US" sz="2000" dirty="0">
              <a:ea typeface="Calibri"/>
              <a:cs typeface="Times New Roman"/>
            </a:endParaRPr>
          </a:p>
          <a:p>
            <a:pPr marL="342900" marR="0" lvl="0" indent="-342900">
              <a:lnSpc>
                <a:spcPct val="115000"/>
              </a:lnSpc>
              <a:spcBef>
                <a:spcPts val="0"/>
              </a:spcBef>
              <a:spcAft>
                <a:spcPts val="600"/>
              </a:spcAft>
              <a:buFont typeface="Symbol"/>
              <a:buChar char=""/>
            </a:pPr>
            <a:r>
              <a:rPr lang="en-US" sz="2000" dirty="0">
                <a:ea typeface="Calibri"/>
                <a:cs typeface="Times New Roman"/>
              </a:rPr>
              <a:t>Panel Final Outputs to </a:t>
            </a:r>
            <a:r>
              <a:rPr lang="en-US" sz="2000" dirty="0" err="1" smtClean="0">
                <a:ea typeface="Calibri"/>
                <a:cs typeface="Times New Roman"/>
              </a:rPr>
              <a:t>Cmte</a:t>
            </a:r>
            <a:r>
              <a:rPr lang="en-US" sz="2000" dirty="0">
                <a:ea typeface="Calibri"/>
                <a:cs typeface="Times New Roman"/>
              </a:rPr>
              <a:t>	12 months after panel appointment</a:t>
            </a:r>
          </a:p>
          <a:p>
            <a:pPr marL="342900" marR="0" lvl="0" indent="-342900">
              <a:lnSpc>
                <a:spcPct val="115000"/>
              </a:lnSpc>
              <a:spcBef>
                <a:spcPts val="0"/>
              </a:spcBef>
              <a:spcAft>
                <a:spcPts val="600"/>
              </a:spcAft>
              <a:buFont typeface="Symbol"/>
              <a:buChar char=""/>
            </a:pPr>
            <a:r>
              <a:rPr lang="en-US" sz="2000" dirty="0">
                <a:ea typeface="Calibri"/>
                <a:cs typeface="Times New Roman"/>
              </a:rPr>
              <a:t>Draft Report for Review	</a:t>
            </a:r>
            <a:r>
              <a:rPr lang="en-US" sz="2000" dirty="0" smtClean="0">
                <a:ea typeface="Calibri"/>
                <a:cs typeface="Times New Roman"/>
              </a:rPr>
              <a:t>NLT </a:t>
            </a:r>
            <a:r>
              <a:rPr lang="en-US" sz="2000" dirty="0">
                <a:ea typeface="Calibri"/>
                <a:cs typeface="Times New Roman"/>
              </a:rPr>
              <a:t>21 months following contract </a:t>
            </a:r>
            <a:r>
              <a:rPr lang="en-US" sz="2000" dirty="0" smtClean="0">
                <a:ea typeface="Calibri"/>
                <a:cs typeface="Times New Roman"/>
              </a:rPr>
              <a:t>  				    approval</a:t>
            </a:r>
            <a:endParaRPr lang="en-US" sz="2000" dirty="0">
              <a:ea typeface="Calibri"/>
              <a:cs typeface="Times New Roman"/>
            </a:endParaRPr>
          </a:p>
          <a:p>
            <a:pPr marL="342900" marR="0" lvl="0" indent="-342900">
              <a:lnSpc>
                <a:spcPct val="115000"/>
              </a:lnSpc>
              <a:spcBef>
                <a:spcPts val="0"/>
              </a:spcBef>
              <a:spcAft>
                <a:spcPts val="600"/>
              </a:spcAft>
              <a:buFont typeface="Symbol"/>
              <a:buChar char=""/>
            </a:pPr>
            <a:r>
              <a:rPr lang="en-US" sz="2000" dirty="0">
                <a:ea typeface="Calibri"/>
                <a:cs typeface="Times New Roman"/>
              </a:rPr>
              <a:t>Report approval		NLT 24 months following contract </a:t>
            </a:r>
            <a:r>
              <a:rPr lang="en-US" sz="2000" dirty="0" smtClean="0">
                <a:ea typeface="Calibri"/>
                <a:cs typeface="Times New Roman"/>
              </a:rPr>
              <a:t>					    approval</a:t>
            </a:r>
            <a:endParaRPr lang="en-US" sz="2000" dirty="0">
              <a:ea typeface="Calibri"/>
              <a:cs typeface="Times New Roman"/>
            </a:endParaRPr>
          </a:p>
          <a:p>
            <a:pPr>
              <a:lnSpc>
                <a:spcPct val="115000"/>
              </a:lnSpc>
              <a:spcAft>
                <a:spcPts val="1000"/>
              </a:spcAft>
            </a:pPr>
            <a:r>
              <a:rPr lang="en-US" dirty="0">
                <a:latin typeface="Times New Roman"/>
                <a:ea typeface="Calibri"/>
                <a:cs typeface="Times New Roman"/>
              </a:rPr>
              <a:t> </a:t>
            </a:r>
            <a:endParaRPr lang="en-US" dirty="0">
              <a:ea typeface="Calibri"/>
              <a:cs typeface="Times New Roman"/>
            </a:endParaRP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14</a:t>
            </a:fld>
            <a:endParaRPr lang="en-US" dirty="0"/>
          </a:p>
        </p:txBody>
      </p:sp>
    </p:spTree>
    <p:extLst>
      <p:ext uri="{BB962C8B-B14F-4D97-AF65-F5344CB8AC3E}">
        <p14:creationId xmlns:p14="http://schemas.microsoft.com/office/powerpoint/2010/main" val="1808047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84"/>
            <a:ext cx="7620000" cy="553998"/>
          </a:xfrm>
        </p:spPr>
        <p:txBody>
          <a:bodyPr/>
          <a:lstStyle/>
          <a:p>
            <a:r>
              <a:rPr lang="en-US" sz="3600" b="1" dirty="0" smtClean="0">
                <a:effectLst>
                  <a:outerShdw blurRad="50800" dist="38100" dir="2700000" algn="tl" rotWithShape="0">
                    <a:prstClr val="black">
                      <a:alpha val="40000"/>
                    </a:prstClr>
                  </a:outerShdw>
                </a:effectLst>
              </a:rPr>
              <a:t>Organization of the Inaugural Survey</a:t>
            </a:r>
            <a:endParaRPr lang="en-US" sz="3600"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241125"/>
            <a:ext cx="7614919" cy="5363007"/>
          </a:xfrm>
        </p:spPr>
        <p:txBody>
          <a:bodyPr/>
          <a:lstStyle/>
          <a:p>
            <a:pPr marL="355600" marR="85725" lvl="0" indent="-342900" algn="l" defTabSz="914400" rtl="0" eaLnBrk="1" fontAlgn="auto" latinLnBrk="0" hangingPunct="1">
              <a:lnSpc>
                <a:spcPct val="80000"/>
              </a:lnSpc>
              <a:spcBef>
                <a:spcPts val="0"/>
              </a:spcBef>
              <a:spcAft>
                <a:spcPts val="0"/>
              </a:spcAft>
              <a:buClrTx/>
              <a:buSzTx/>
              <a:buFontTx/>
              <a:buNone/>
              <a:tabLst/>
              <a:defRPr/>
            </a:pPr>
            <a:r>
              <a:rPr lang="en-US" sz="2000" kern="1200" spc="-5" dirty="0">
                <a:solidFill>
                  <a:srgbClr val="FFFFFF"/>
                </a:solidFill>
              </a:rPr>
              <a:t>T</a:t>
            </a:r>
            <a:r>
              <a:rPr lang="en-US" sz="2000" kern="1200" dirty="0">
                <a:solidFill>
                  <a:srgbClr val="FFFFFF"/>
                </a:solidFill>
              </a:rPr>
              <a:t>he </a:t>
            </a:r>
            <a:r>
              <a:rPr lang="en-US" sz="2000" kern="1200" spc="-5" dirty="0">
                <a:solidFill>
                  <a:srgbClr val="FFFFFF"/>
                </a:solidFill>
              </a:rPr>
              <a:t>i</a:t>
            </a:r>
            <a:r>
              <a:rPr lang="en-US" sz="2000" kern="1200" dirty="0">
                <a:solidFill>
                  <a:srgbClr val="FFFFFF"/>
                </a:solidFill>
              </a:rPr>
              <a:t>naugu</a:t>
            </a:r>
            <a:r>
              <a:rPr lang="en-US" sz="2000" kern="1200" spc="-40" dirty="0">
                <a:solidFill>
                  <a:srgbClr val="FFFFFF"/>
                </a:solidFill>
              </a:rPr>
              <a:t>r</a:t>
            </a:r>
            <a:r>
              <a:rPr lang="en-US" sz="2000" kern="1200" dirty="0">
                <a:solidFill>
                  <a:srgbClr val="FFFFFF"/>
                </a:solidFill>
              </a:rPr>
              <a:t>al</a:t>
            </a:r>
            <a:r>
              <a:rPr lang="en-US" sz="2000" kern="1200" spc="-25" dirty="0">
                <a:solidFill>
                  <a:srgbClr val="FFFFFF"/>
                </a:solidFill>
              </a:rPr>
              <a:t> </a:t>
            </a:r>
            <a:r>
              <a:rPr lang="en-US" sz="2000" kern="1200" dirty="0">
                <a:solidFill>
                  <a:srgbClr val="FFFFFF"/>
                </a:solidFill>
              </a:rPr>
              <a:t>d</a:t>
            </a:r>
            <a:r>
              <a:rPr lang="en-US" sz="2000" kern="1200" spc="-5" dirty="0">
                <a:solidFill>
                  <a:srgbClr val="FFFFFF"/>
                </a:solidFill>
              </a:rPr>
              <a:t>e</a:t>
            </a:r>
            <a:r>
              <a:rPr lang="en-US" sz="2000" kern="1200" spc="-10" dirty="0">
                <a:solidFill>
                  <a:srgbClr val="FFFFFF"/>
                </a:solidFill>
              </a:rPr>
              <a:t>c</a:t>
            </a:r>
            <a:r>
              <a:rPr lang="en-US" sz="2000" kern="1200" dirty="0">
                <a:solidFill>
                  <a:srgbClr val="FFFFFF"/>
                </a:solidFill>
              </a:rPr>
              <a:t>adal</a:t>
            </a:r>
            <a:r>
              <a:rPr lang="en-US" sz="2000" kern="1200" spc="-15" dirty="0">
                <a:solidFill>
                  <a:srgbClr val="FFFFFF"/>
                </a:solidFill>
              </a:rPr>
              <a:t>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dirty="0">
                <a:solidFill>
                  <a:srgbClr val="FFFFFF"/>
                </a:solidFill>
              </a:rPr>
              <a:t>y</a:t>
            </a:r>
            <a:r>
              <a:rPr lang="en-US" sz="2000" kern="1200" spc="5" dirty="0">
                <a:solidFill>
                  <a:srgbClr val="FFFFFF"/>
                </a:solidFill>
              </a:rPr>
              <a:t> </a:t>
            </a:r>
            <a:r>
              <a:rPr lang="en-US" sz="2000" kern="1200" spc="-30" dirty="0">
                <a:solidFill>
                  <a:srgbClr val="FFFFFF"/>
                </a:solidFill>
              </a:rPr>
              <a:t>w</a:t>
            </a:r>
            <a:r>
              <a:rPr lang="en-US" sz="2000" kern="1200" dirty="0">
                <a:solidFill>
                  <a:srgbClr val="FFFFFF"/>
                </a:solidFill>
              </a:rPr>
              <a:t>as </a:t>
            </a:r>
            <a:r>
              <a:rPr lang="en-US" sz="2000" kern="1200" spc="-5" dirty="0">
                <a:solidFill>
                  <a:srgbClr val="FFFFFF"/>
                </a:solidFill>
              </a:rPr>
              <a:t>le</a:t>
            </a:r>
            <a:r>
              <a:rPr lang="en-US" sz="2000" kern="1200" dirty="0">
                <a:solidFill>
                  <a:srgbClr val="FFFFFF"/>
                </a:solidFill>
              </a:rPr>
              <a:t>d</a:t>
            </a:r>
            <a:r>
              <a:rPr lang="en-US" sz="2000" kern="1200" spc="5" dirty="0">
                <a:solidFill>
                  <a:srgbClr val="FFFFFF"/>
                </a:solidFill>
              </a:rPr>
              <a:t> </a:t>
            </a:r>
            <a:r>
              <a:rPr lang="en-US" sz="2000" kern="1200" spc="-10" dirty="0">
                <a:solidFill>
                  <a:srgbClr val="FFFFFF"/>
                </a:solidFill>
              </a:rPr>
              <a:t>b</a:t>
            </a:r>
            <a:r>
              <a:rPr lang="en-US" sz="2000" kern="1200" dirty="0">
                <a:solidFill>
                  <a:srgbClr val="FFFFFF"/>
                </a:solidFill>
              </a:rPr>
              <a:t>y</a:t>
            </a:r>
            <a:r>
              <a:rPr lang="en-US" sz="2000" kern="1200" spc="-20" dirty="0">
                <a:solidFill>
                  <a:srgbClr val="FFFFFF"/>
                </a:solidFill>
              </a:rPr>
              <a:t> </a:t>
            </a:r>
            <a:r>
              <a:rPr lang="en-US" sz="2000" kern="1200" dirty="0">
                <a:solidFill>
                  <a:srgbClr val="FFFFFF"/>
                </a:solidFill>
              </a:rPr>
              <a:t>an  Su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dirty="0">
                <a:solidFill>
                  <a:srgbClr val="FFFFFF"/>
                </a:solidFill>
              </a:rPr>
              <a:t>y</a:t>
            </a:r>
            <a:r>
              <a:rPr lang="en-US" sz="2000" kern="1200" spc="-20" dirty="0">
                <a:solidFill>
                  <a:srgbClr val="FFFFFF"/>
                </a:solidFill>
              </a:rPr>
              <a:t> </a:t>
            </a:r>
            <a:r>
              <a:rPr lang="en-US" sz="2000" kern="1200" dirty="0">
                <a:solidFill>
                  <a:srgbClr val="FFFFFF"/>
                </a:solidFill>
              </a:rPr>
              <a:t>S</a:t>
            </a:r>
            <a:r>
              <a:rPr lang="en-US" sz="2000" kern="1200" spc="-25" dirty="0">
                <a:solidFill>
                  <a:srgbClr val="FFFFFF"/>
                </a:solidFill>
              </a:rPr>
              <a:t>t</a:t>
            </a:r>
            <a:r>
              <a:rPr lang="en-US" sz="2000" kern="1200" spc="-5" dirty="0">
                <a:solidFill>
                  <a:srgbClr val="FFFFFF"/>
                </a:solidFill>
              </a:rPr>
              <a:t>eeri</a:t>
            </a:r>
            <a:r>
              <a:rPr lang="en-US" sz="2000" kern="1200" dirty="0">
                <a:solidFill>
                  <a:srgbClr val="FFFFFF"/>
                </a:solidFill>
              </a:rPr>
              <a:t>ng</a:t>
            </a:r>
            <a:r>
              <a:rPr lang="en-US" sz="2000" kern="1200" spc="5" dirty="0">
                <a:solidFill>
                  <a:srgbClr val="FFFFFF"/>
                </a:solidFill>
              </a:rPr>
              <a:t> </a:t>
            </a:r>
            <a:r>
              <a:rPr lang="en-US" sz="2000" kern="1200" spc="-5" dirty="0">
                <a:solidFill>
                  <a:srgbClr val="FFFFFF"/>
                </a:solidFill>
              </a:rPr>
              <a:t>Commi</a:t>
            </a:r>
            <a:r>
              <a:rPr lang="en-US" sz="2000" kern="1200" spc="-25" dirty="0">
                <a:solidFill>
                  <a:srgbClr val="FFFFFF"/>
                </a:solidFill>
              </a:rPr>
              <a:t>tt</a:t>
            </a:r>
            <a:r>
              <a:rPr lang="en-US" sz="2000" kern="1200" spc="-5" dirty="0">
                <a:solidFill>
                  <a:srgbClr val="FFFFFF"/>
                </a:solidFill>
              </a:rPr>
              <a:t>e</a:t>
            </a:r>
            <a:r>
              <a:rPr lang="en-US" sz="2000" kern="1200" dirty="0">
                <a:solidFill>
                  <a:srgbClr val="FFFFFF"/>
                </a:solidFill>
              </a:rPr>
              <a:t>e th</a:t>
            </a:r>
            <a:r>
              <a:rPr lang="en-US" sz="2000" kern="1200" spc="-25" dirty="0">
                <a:solidFill>
                  <a:srgbClr val="FFFFFF"/>
                </a:solidFill>
              </a:rPr>
              <a:t>a</a:t>
            </a:r>
            <a:r>
              <a:rPr lang="en-US" sz="2000" kern="1200" dirty="0">
                <a:solidFill>
                  <a:srgbClr val="FFFFFF"/>
                </a:solidFill>
              </a:rPr>
              <a:t>t d</a:t>
            </a:r>
            <a:r>
              <a:rPr lang="en-US" sz="2000" kern="1200" spc="-30" dirty="0">
                <a:solidFill>
                  <a:srgbClr val="FFFFFF"/>
                </a:solidFill>
              </a:rPr>
              <a:t>r</a:t>
            </a:r>
            <a:r>
              <a:rPr lang="en-US" sz="2000" kern="1200" spc="-15" dirty="0">
                <a:solidFill>
                  <a:srgbClr val="FFFFFF"/>
                </a:solidFill>
              </a:rPr>
              <a:t>e</a:t>
            </a:r>
            <a:r>
              <a:rPr lang="en-US" sz="2000" kern="1200" dirty="0">
                <a:solidFill>
                  <a:srgbClr val="FFFFFF"/>
                </a:solidFill>
              </a:rPr>
              <a:t>w</a:t>
            </a:r>
            <a:r>
              <a:rPr lang="en-US" sz="2000" kern="1200" spc="-5" dirty="0">
                <a:solidFill>
                  <a:srgbClr val="FFFFFF"/>
                </a:solidFill>
              </a:rPr>
              <a:t> o</a:t>
            </a:r>
            <a:r>
              <a:rPr lang="en-US" sz="2000" kern="1200" dirty="0">
                <a:solidFill>
                  <a:srgbClr val="FFFFFF"/>
                </a:solidFill>
              </a:rPr>
              <a:t>n</a:t>
            </a:r>
            <a:r>
              <a:rPr lang="en-US" sz="2000" kern="1200" spc="-20" dirty="0">
                <a:solidFill>
                  <a:srgbClr val="FFFFFF"/>
                </a:solidFill>
              </a:rPr>
              <a:t> </a:t>
            </a:r>
            <a:r>
              <a:rPr lang="en-US" sz="2000" kern="1200" dirty="0">
                <a:solidFill>
                  <a:srgbClr val="FFFFFF"/>
                </a:solidFill>
              </a:rPr>
              <a:t>the </a:t>
            </a:r>
            <a:r>
              <a:rPr lang="en-US" sz="2000" kern="1200" spc="-30" dirty="0">
                <a:solidFill>
                  <a:srgbClr val="FFFFFF"/>
                </a:solidFill>
              </a:rPr>
              <a:t>w</a:t>
            </a:r>
            <a:r>
              <a:rPr lang="en-US" sz="2000" kern="1200" spc="-5" dirty="0">
                <a:solidFill>
                  <a:srgbClr val="FFFFFF"/>
                </a:solidFill>
              </a:rPr>
              <a:t>or</a:t>
            </a:r>
            <a:r>
              <a:rPr lang="en-US" sz="2000" kern="1200" dirty="0">
                <a:solidFill>
                  <a:srgbClr val="FFFFFF"/>
                </a:solidFill>
              </a:rPr>
              <a:t>k</a:t>
            </a:r>
            <a:r>
              <a:rPr lang="en-US" sz="2000" kern="1200" spc="-10" dirty="0">
                <a:solidFill>
                  <a:srgbClr val="FFFFFF"/>
                </a:solidFill>
              </a:rPr>
              <a:t> </a:t>
            </a:r>
            <a:r>
              <a:rPr lang="en-US" sz="2000" kern="1200" spc="-5" dirty="0">
                <a:solidFill>
                  <a:srgbClr val="FFFFFF"/>
                </a:solidFill>
              </a:rPr>
              <a:t>o</a:t>
            </a:r>
            <a:r>
              <a:rPr lang="en-US" sz="2000" kern="1200" dirty="0">
                <a:solidFill>
                  <a:srgbClr val="FFFFFF"/>
                </a:solidFill>
              </a:rPr>
              <a:t>f</a:t>
            </a:r>
            <a:r>
              <a:rPr lang="en-US" sz="2000" kern="1200" spc="-10" dirty="0">
                <a:solidFill>
                  <a:srgbClr val="FFFFFF"/>
                </a:solidFill>
              </a:rPr>
              <a:t> </a:t>
            </a:r>
            <a:r>
              <a:rPr lang="en-US" sz="2000" kern="1200" spc="-5" dirty="0">
                <a:solidFill>
                  <a:srgbClr val="FFFFFF"/>
                </a:solidFill>
              </a:rPr>
              <a:t>s</a:t>
            </a:r>
            <a:r>
              <a:rPr lang="en-US" sz="2000" kern="1200" spc="-15" dirty="0">
                <a:solidFill>
                  <a:srgbClr val="FFFFFF"/>
                </a:solidFill>
              </a:rPr>
              <a:t>e</a:t>
            </a:r>
            <a:r>
              <a:rPr lang="en-US" sz="2000" kern="1200" spc="-30" dirty="0">
                <a:solidFill>
                  <a:srgbClr val="FFFFFF"/>
                </a:solidFill>
              </a:rPr>
              <a:t>v</a:t>
            </a:r>
            <a:r>
              <a:rPr lang="en-US" sz="2000" kern="1200" spc="-5" dirty="0">
                <a:solidFill>
                  <a:srgbClr val="FFFFFF"/>
                </a:solidFill>
              </a:rPr>
              <a:t>e</a:t>
            </a:r>
            <a:r>
              <a:rPr lang="en-US" sz="2000" kern="1200" dirty="0">
                <a:solidFill>
                  <a:srgbClr val="FFFFFF"/>
                </a:solidFill>
              </a:rPr>
              <a:t>n</a:t>
            </a:r>
            <a:r>
              <a:rPr lang="en-US" sz="2000" kern="1200" spc="15" dirty="0">
                <a:solidFill>
                  <a:srgbClr val="FFFFFF"/>
                </a:solidFill>
              </a:rPr>
              <a:t> </a:t>
            </a:r>
            <a:r>
              <a:rPr lang="en-US" sz="2000" kern="1200" dirty="0">
                <a:solidFill>
                  <a:srgbClr val="FFFFFF"/>
                </a:solidFill>
              </a:rPr>
              <a:t>th</a:t>
            </a:r>
            <a:r>
              <a:rPr lang="en-US" sz="2000" kern="1200" spc="-5" dirty="0">
                <a:solidFill>
                  <a:srgbClr val="FFFFFF"/>
                </a:solidFill>
              </a:rPr>
              <a:t>em</a:t>
            </a:r>
            <a:r>
              <a:rPr lang="en-US" sz="2000" kern="1200" spc="-25" dirty="0">
                <a:solidFill>
                  <a:srgbClr val="FFFFFF"/>
                </a:solidFill>
              </a:rPr>
              <a:t>a</a:t>
            </a:r>
            <a:r>
              <a:rPr lang="en-US" sz="2000" kern="1200" dirty="0">
                <a:solidFill>
                  <a:srgbClr val="FFFFFF"/>
                </a:solidFill>
              </a:rPr>
              <a:t>t</a:t>
            </a:r>
            <a:r>
              <a:rPr lang="en-US" sz="2000" kern="1200" spc="-5" dirty="0">
                <a:solidFill>
                  <a:srgbClr val="FFFFFF"/>
                </a:solidFill>
              </a:rPr>
              <a:t>i</a:t>
            </a:r>
            <a:r>
              <a:rPr lang="en-US" sz="2000" kern="1200" spc="-10" dirty="0">
                <a:solidFill>
                  <a:srgbClr val="FFFFFF"/>
                </a:solidFill>
              </a:rPr>
              <a:t>c</a:t>
            </a:r>
            <a:r>
              <a:rPr lang="en-US" sz="2000" kern="1200" dirty="0">
                <a:solidFill>
                  <a:srgbClr val="FFFFFF"/>
                </a:solidFill>
              </a:rPr>
              <a:t>a</a:t>
            </a:r>
            <a:r>
              <a:rPr lang="en-US" sz="2000" kern="1200" spc="-5" dirty="0">
                <a:solidFill>
                  <a:srgbClr val="FFFFFF"/>
                </a:solidFill>
              </a:rPr>
              <a:t>ll</a:t>
            </a:r>
            <a:r>
              <a:rPr lang="en-US" sz="2000" kern="1200" spc="5" dirty="0">
                <a:solidFill>
                  <a:srgbClr val="FFFFFF"/>
                </a:solidFill>
              </a:rPr>
              <a:t>y</a:t>
            </a:r>
            <a:r>
              <a:rPr lang="en-US" sz="2000" kern="1200" spc="-5" dirty="0">
                <a:solidFill>
                  <a:srgbClr val="FFFFFF"/>
                </a:solidFill>
              </a:rPr>
              <a:t>-o</a:t>
            </a:r>
            <a:r>
              <a:rPr lang="en-US" sz="2000" kern="1200" spc="-30" dirty="0">
                <a:solidFill>
                  <a:srgbClr val="FFFFFF"/>
                </a:solidFill>
              </a:rPr>
              <a:t>r</a:t>
            </a:r>
            <a:r>
              <a:rPr lang="en-US" sz="2000" kern="1200" spc="-35" dirty="0">
                <a:solidFill>
                  <a:srgbClr val="FFFFFF"/>
                </a:solidFill>
              </a:rPr>
              <a:t>g</a:t>
            </a:r>
            <a:r>
              <a:rPr lang="en-US" sz="2000" kern="1200" dirty="0">
                <a:solidFill>
                  <a:srgbClr val="FFFFFF"/>
                </a:solidFill>
              </a:rPr>
              <a:t>an</a:t>
            </a:r>
            <a:r>
              <a:rPr lang="en-US" sz="2000" kern="1200" spc="-5" dirty="0">
                <a:solidFill>
                  <a:srgbClr val="FFFFFF"/>
                </a:solidFill>
              </a:rPr>
              <a:t>i</a:t>
            </a:r>
            <a:r>
              <a:rPr lang="en-US" sz="2000" kern="1200" spc="-50" dirty="0">
                <a:solidFill>
                  <a:srgbClr val="FFFFFF"/>
                </a:solidFill>
              </a:rPr>
              <a:t>z</a:t>
            </a:r>
            <a:r>
              <a:rPr lang="en-US" sz="2000" kern="1200" spc="-5" dirty="0">
                <a:solidFill>
                  <a:srgbClr val="FFFFFF"/>
                </a:solidFill>
              </a:rPr>
              <a:t>e</a:t>
            </a:r>
            <a:r>
              <a:rPr lang="en-US" sz="2000" kern="1200" dirty="0">
                <a:solidFill>
                  <a:srgbClr val="FFFFFF"/>
                </a:solidFill>
              </a:rPr>
              <a:t>d</a:t>
            </a:r>
            <a:r>
              <a:rPr lang="en-US" sz="2000" kern="1200" spc="5" dirty="0">
                <a:solidFill>
                  <a:srgbClr val="FFFFFF"/>
                </a:solidFill>
              </a:rPr>
              <a:t> </a:t>
            </a:r>
            <a:r>
              <a:rPr lang="en-US" sz="2000" kern="1200" spc="-30" dirty="0">
                <a:solidFill>
                  <a:srgbClr val="FFFFFF"/>
                </a:solidFill>
              </a:rPr>
              <a:t>s</a:t>
            </a:r>
            <a:r>
              <a:rPr lang="en-US" sz="2000" kern="1200" dirty="0">
                <a:solidFill>
                  <a:srgbClr val="FFFFFF"/>
                </a:solidFill>
              </a:rPr>
              <a:t>tudy</a:t>
            </a:r>
            <a:r>
              <a:rPr lang="en-US" sz="2000" kern="1200" spc="-15" dirty="0">
                <a:solidFill>
                  <a:srgbClr val="FFFFFF"/>
                </a:solidFill>
              </a:rPr>
              <a:t> </a:t>
            </a:r>
            <a:r>
              <a:rPr lang="en-US" sz="2000" kern="1200" dirty="0">
                <a:solidFill>
                  <a:srgbClr val="FFFFFF"/>
                </a:solidFill>
              </a:rPr>
              <a:t>pan</a:t>
            </a:r>
            <a:r>
              <a:rPr lang="en-US" sz="2000" kern="1200" spc="-5" dirty="0">
                <a:solidFill>
                  <a:srgbClr val="FFFFFF"/>
                </a:solidFill>
              </a:rPr>
              <a:t>els</a:t>
            </a:r>
            <a:r>
              <a:rPr lang="en-US" sz="2000" kern="1200" dirty="0">
                <a:solidFill>
                  <a:srgbClr val="FFFFFF"/>
                </a:solidFill>
              </a:rPr>
              <a:t>:</a:t>
            </a:r>
            <a:endParaRPr lang="en-US" sz="2000" kern="1200" dirty="0">
              <a:solidFill>
                <a:prstClr val="black"/>
              </a:solidFill>
            </a:endParaRPr>
          </a:p>
          <a:p>
            <a:pPr marL="262890" marR="0" lvl="0" indent="-250190" algn="l" defTabSz="914400" rtl="0" eaLnBrk="1" fontAlgn="auto" latinLnBrk="0" hangingPunct="1">
              <a:lnSpc>
                <a:spcPct val="100000"/>
              </a:lnSpc>
              <a:spcBef>
                <a:spcPts val="1520"/>
              </a:spcBef>
              <a:spcAft>
                <a:spcPts val="0"/>
              </a:spcAft>
              <a:buClr>
                <a:srgbClr val="FFFFFF"/>
              </a:buClr>
              <a:buSzTx/>
              <a:buFont typeface="Calibri"/>
              <a:buAutoNum type="arabicPeriod"/>
              <a:tabLst>
                <a:tab pos="262890" algn="l"/>
              </a:tabLst>
              <a:defRPr/>
            </a:pPr>
            <a:r>
              <a:rPr lang="en-US" sz="2000" kern="1200" spc="-35" dirty="0">
                <a:solidFill>
                  <a:srgbClr val="FFFFFF"/>
                </a:solidFill>
              </a:rPr>
              <a:t>E</a:t>
            </a:r>
            <a:r>
              <a:rPr lang="en-US" sz="2000" kern="1200" dirty="0">
                <a:solidFill>
                  <a:srgbClr val="FFFFFF"/>
                </a:solidFill>
              </a:rPr>
              <a:t>a</a:t>
            </a:r>
            <a:r>
              <a:rPr lang="en-US" sz="2000" kern="1200" spc="-5" dirty="0">
                <a:solidFill>
                  <a:srgbClr val="FFFFFF"/>
                </a:solidFill>
              </a:rPr>
              <a:t>r</a:t>
            </a:r>
            <a:r>
              <a:rPr lang="en-US" sz="2000" kern="1200" dirty="0">
                <a:solidFill>
                  <a:srgbClr val="FFFFFF"/>
                </a:solidFill>
              </a:rPr>
              <a:t>th</a:t>
            </a:r>
            <a:r>
              <a:rPr lang="en-US" sz="2000" kern="1200" spc="-5" dirty="0">
                <a:solidFill>
                  <a:srgbClr val="FFFFFF"/>
                </a:solidFill>
              </a:rPr>
              <a:t> s</a:t>
            </a:r>
            <a:r>
              <a:rPr lang="en-US" sz="2000" kern="1200" dirty="0">
                <a:solidFill>
                  <a:srgbClr val="FFFFFF"/>
                </a:solidFill>
              </a:rPr>
              <a:t>c</a:t>
            </a:r>
            <a:r>
              <a:rPr lang="en-US" sz="2000" kern="1200" spc="-5" dirty="0">
                <a:solidFill>
                  <a:srgbClr val="FFFFFF"/>
                </a:solidFill>
              </a:rPr>
              <a:t>ie</a:t>
            </a:r>
            <a:r>
              <a:rPr lang="en-US" sz="2000" kern="1200" dirty="0">
                <a:solidFill>
                  <a:srgbClr val="FFFFFF"/>
                </a:solidFill>
              </a:rPr>
              <a:t>nce app</a:t>
            </a:r>
            <a:r>
              <a:rPr lang="en-US" sz="2000" kern="1200" spc="-5" dirty="0">
                <a:solidFill>
                  <a:srgbClr val="FFFFFF"/>
                </a:solidFill>
              </a:rPr>
              <a:t>li</a:t>
            </a:r>
            <a:r>
              <a:rPr lang="en-US" sz="2000" kern="1200" spc="-10" dirty="0">
                <a:solidFill>
                  <a:srgbClr val="FFFFFF"/>
                </a:solidFill>
              </a:rPr>
              <a:t>c</a:t>
            </a:r>
            <a:r>
              <a:rPr lang="en-US" sz="2000" kern="1200" spc="-25" dirty="0">
                <a:solidFill>
                  <a:srgbClr val="FFFFFF"/>
                </a:solidFill>
              </a:rPr>
              <a:t>a</a:t>
            </a:r>
            <a:r>
              <a:rPr lang="en-US" sz="2000" kern="1200" dirty="0">
                <a:solidFill>
                  <a:srgbClr val="FFFFFF"/>
                </a:solidFill>
              </a:rPr>
              <a:t>t</a:t>
            </a:r>
            <a:r>
              <a:rPr lang="en-US" sz="2000" kern="1200" spc="-5" dirty="0">
                <a:solidFill>
                  <a:srgbClr val="FFFFFF"/>
                </a:solidFill>
              </a:rPr>
              <a:t>io</a:t>
            </a:r>
            <a:r>
              <a:rPr lang="en-US" sz="2000" kern="1200" dirty="0">
                <a:solidFill>
                  <a:srgbClr val="FFFFFF"/>
                </a:solidFill>
              </a:rPr>
              <a:t>ns</a:t>
            </a:r>
            <a:r>
              <a:rPr lang="en-US" sz="2000" kern="1200" spc="10" dirty="0">
                <a:solidFill>
                  <a:srgbClr val="FFFFFF"/>
                </a:solidFill>
              </a:rPr>
              <a:t> </a:t>
            </a:r>
            <a:r>
              <a:rPr lang="en-US" sz="2000" kern="1200" dirty="0">
                <a:solidFill>
                  <a:srgbClr val="FFFFFF"/>
                </a:solidFill>
              </a:rPr>
              <a:t>and</a:t>
            </a:r>
            <a:r>
              <a:rPr lang="en-US" sz="2000" kern="1200" spc="-20" dirty="0">
                <a:solidFill>
                  <a:srgbClr val="FFFFFF"/>
                </a:solidFill>
              </a:rPr>
              <a:t> </a:t>
            </a:r>
            <a:r>
              <a:rPr lang="en-US" sz="2000" kern="1200" spc="-5" dirty="0">
                <a:solidFill>
                  <a:srgbClr val="FFFFFF"/>
                </a:solidFill>
              </a:rPr>
              <a:t>so</a:t>
            </a:r>
            <a:r>
              <a:rPr lang="en-US" sz="2000" kern="1200" dirty="0">
                <a:solidFill>
                  <a:srgbClr val="FFFFFF"/>
                </a:solidFill>
              </a:rPr>
              <a:t>c</a:t>
            </a:r>
            <a:r>
              <a:rPr lang="en-US" sz="2000" kern="1200" spc="-5" dirty="0">
                <a:solidFill>
                  <a:srgbClr val="FFFFFF"/>
                </a:solidFill>
              </a:rPr>
              <a:t>i</a:t>
            </a:r>
            <a:r>
              <a:rPr lang="en-US" sz="2000" kern="1200" spc="-15" dirty="0">
                <a:solidFill>
                  <a:srgbClr val="FFFFFF"/>
                </a:solidFill>
              </a:rPr>
              <a:t>e</a:t>
            </a:r>
            <a:r>
              <a:rPr lang="en-US" sz="2000" kern="1200" spc="-25" dirty="0">
                <a:solidFill>
                  <a:srgbClr val="FFFFFF"/>
                </a:solidFill>
              </a:rPr>
              <a:t>t</a:t>
            </a:r>
            <a:r>
              <a:rPr lang="en-US" sz="2000" kern="1200" dirty="0">
                <a:solidFill>
                  <a:srgbClr val="FFFFFF"/>
                </a:solidFill>
              </a:rPr>
              <a:t>al</a:t>
            </a:r>
            <a:r>
              <a:rPr lang="en-US" sz="2000" kern="1200" spc="20" dirty="0">
                <a:solidFill>
                  <a:srgbClr val="FFFFFF"/>
                </a:solidFill>
              </a:rPr>
              <a:t> </a:t>
            </a:r>
            <a:r>
              <a:rPr lang="en-US" sz="2000" kern="1200" dirty="0">
                <a:solidFill>
                  <a:srgbClr val="FFFFFF"/>
                </a:solidFill>
              </a:rPr>
              <a:t>n</a:t>
            </a:r>
            <a:r>
              <a:rPr lang="en-US" sz="2000" kern="1200" spc="-5" dirty="0">
                <a:solidFill>
                  <a:srgbClr val="FFFFFF"/>
                </a:solidFill>
              </a:rPr>
              <a:t>ee</a:t>
            </a:r>
            <a:r>
              <a:rPr lang="en-US" sz="2000" kern="1200" dirty="0">
                <a:solidFill>
                  <a:srgbClr val="FFFFFF"/>
                </a:solidFill>
              </a:rPr>
              <a:t>d</a:t>
            </a:r>
            <a:r>
              <a:rPr lang="en-US" sz="2000" kern="1200" spc="-5" dirty="0">
                <a:solidFill>
                  <a:srgbClr val="FFFFFF"/>
                </a:solidFill>
              </a:rPr>
              <a:t>s</a:t>
            </a:r>
            <a:r>
              <a:rPr lang="en-US" sz="2000" kern="1200" dirty="0">
                <a:solidFill>
                  <a:srgbClr val="FFFFFF"/>
                </a:solidFill>
              </a:rPr>
              <a:t>.</a:t>
            </a:r>
            <a:endParaRPr lang="en-US" sz="2000" kern="1200" dirty="0">
              <a:solidFill>
                <a:prstClr val="black"/>
              </a:solidFill>
            </a:endParaRPr>
          </a:p>
          <a:p>
            <a:pPr marL="262890" marR="0" lvl="0" indent="-250190" algn="l" defTabSz="914400" rtl="0" eaLnBrk="1" fontAlgn="auto" latinLnBrk="0" hangingPunct="1">
              <a:lnSpc>
                <a:spcPct val="100000"/>
              </a:lnSpc>
              <a:spcBef>
                <a:spcPts val="1510"/>
              </a:spcBef>
              <a:spcAft>
                <a:spcPts val="0"/>
              </a:spcAft>
              <a:buClr>
                <a:srgbClr val="FFFFFF"/>
              </a:buClr>
              <a:buSzTx/>
              <a:buFont typeface="Calibri"/>
              <a:buAutoNum type="arabicPeriod"/>
              <a:tabLst>
                <a:tab pos="262890" algn="l"/>
              </a:tabLst>
              <a:defRPr/>
            </a:pPr>
            <a:r>
              <a:rPr lang="en-US" sz="2000" kern="1200" spc="-5" dirty="0">
                <a:solidFill>
                  <a:srgbClr val="FFFFFF"/>
                </a:solidFill>
              </a:rPr>
              <a:t>L</a:t>
            </a:r>
            <a:r>
              <a:rPr lang="en-US" sz="2000" kern="1200" dirty="0">
                <a:solidFill>
                  <a:srgbClr val="FFFFFF"/>
                </a:solidFill>
              </a:rPr>
              <a:t>and</a:t>
            </a:r>
            <a:r>
              <a:rPr lang="en-US" sz="2000" kern="1200" spc="-5" dirty="0">
                <a:solidFill>
                  <a:srgbClr val="FFFFFF"/>
                </a:solidFill>
              </a:rPr>
              <a:t>-</a:t>
            </a:r>
            <a:r>
              <a:rPr lang="en-US" sz="2000" kern="1200" dirty="0">
                <a:solidFill>
                  <a:srgbClr val="FFFFFF"/>
                </a:solidFill>
              </a:rPr>
              <a:t>u</a:t>
            </a:r>
            <a:r>
              <a:rPr lang="en-US" sz="2000" kern="1200" spc="-5" dirty="0">
                <a:solidFill>
                  <a:srgbClr val="FFFFFF"/>
                </a:solidFill>
              </a:rPr>
              <a:t>s</a:t>
            </a:r>
            <a:r>
              <a:rPr lang="en-US" sz="2000" kern="1200" dirty="0">
                <a:solidFill>
                  <a:srgbClr val="FFFFFF"/>
                </a:solidFill>
              </a:rPr>
              <a:t>e</a:t>
            </a:r>
            <a:r>
              <a:rPr lang="en-US" sz="2000" kern="1200" spc="-10" dirty="0">
                <a:solidFill>
                  <a:srgbClr val="FFFFFF"/>
                </a:solidFill>
              </a:rPr>
              <a:t> </a:t>
            </a:r>
            <a:r>
              <a:rPr lang="en-US" sz="2000" kern="1200" dirty="0">
                <a:solidFill>
                  <a:srgbClr val="FFFFFF"/>
                </a:solidFill>
              </a:rPr>
              <a:t>ch</a:t>
            </a:r>
            <a:r>
              <a:rPr lang="en-US" sz="2000" kern="1200" spc="-5" dirty="0">
                <a:solidFill>
                  <a:srgbClr val="FFFFFF"/>
                </a:solidFill>
              </a:rPr>
              <a:t>a</a:t>
            </a:r>
            <a:r>
              <a:rPr lang="en-US" sz="2000" kern="1200" dirty="0">
                <a:solidFill>
                  <a:srgbClr val="FFFFFF"/>
                </a:solidFill>
              </a:rPr>
              <a:t>n</a:t>
            </a:r>
            <a:r>
              <a:rPr lang="en-US" sz="2000" kern="1200" spc="-10" dirty="0">
                <a:solidFill>
                  <a:srgbClr val="FFFFFF"/>
                </a:solidFill>
              </a:rPr>
              <a:t>g</a:t>
            </a:r>
            <a:r>
              <a:rPr lang="en-US" sz="2000" kern="1200" spc="-5" dirty="0">
                <a:solidFill>
                  <a:srgbClr val="FFFFFF"/>
                </a:solidFill>
              </a:rPr>
              <a:t>e</a:t>
            </a:r>
            <a:r>
              <a:rPr lang="en-US" sz="2000" kern="1200" dirty="0">
                <a:solidFill>
                  <a:srgbClr val="FFFFFF"/>
                </a:solidFill>
              </a:rPr>
              <a:t>,</a:t>
            </a:r>
            <a:r>
              <a:rPr lang="en-US" sz="2000" kern="1200" spc="-30" dirty="0">
                <a:solidFill>
                  <a:srgbClr val="FFFFFF"/>
                </a:solidFill>
              </a:rPr>
              <a:t> </a:t>
            </a:r>
            <a:r>
              <a:rPr lang="en-US" sz="2000" kern="1200" spc="-5" dirty="0">
                <a:solidFill>
                  <a:srgbClr val="FFFFFF"/>
                </a:solidFill>
              </a:rPr>
              <a:t>e</a:t>
            </a:r>
            <a:r>
              <a:rPr lang="en-US" sz="2000" kern="1200" spc="-10" dirty="0">
                <a:solidFill>
                  <a:srgbClr val="FFFFFF"/>
                </a:solidFill>
              </a:rPr>
              <a:t>c</a:t>
            </a:r>
            <a:r>
              <a:rPr lang="en-US" sz="2000" kern="1200" spc="-5" dirty="0">
                <a:solidFill>
                  <a:srgbClr val="FFFFFF"/>
                </a:solidFill>
              </a:rPr>
              <a:t>o</a:t>
            </a:r>
            <a:r>
              <a:rPr lang="en-US" sz="2000" kern="1200" spc="-40" dirty="0">
                <a:solidFill>
                  <a:srgbClr val="FFFFFF"/>
                </a:solidFill>
              </a:rPr>
              <a:t>s</a:t>
            </a:r>
            <a:r>
              <a:rPr lang="en-US" sz="2000" kern="1200" spc="-20" dirty="0">
                <a:solidFill>
                  <a:srgbClr val="FFFFFF"/>
                </a:solidFill>
              </a:rPr>
              <a:t>y</a:t>
            </a:r>
            <a:r>
              <a:rPr lang="en-US" sz="2000" kern="1200" spc="-30" dirty="0">
                <a:solidFill>
                  <a:srgbClr val="FFFFFF"/>
                </a:solidFill>
              </a:rPr>
              <a:t>s</a:t>
            </a:r>
            <a:r>
              <a:rPr lang="en-US" sz="2000" kern="1200" spc="-25" dirty="0">
                <a:solidFill>
                  <a:srgbClr val="FFFFFF"/>
                </a:solidFill>
              </a:rPr>
              <a:t>t</a:t>
            </a:r>
            <a:r>
              <a:rPr lang="en-US" sz="2000" kern="1200" spc="-5" dirty="0">
                <a:solidFill>
                  <a:srgbClr val="FFFFFF"/>
                </a:solidFill>
              </a:rPr>
              <a:t>e</a:t>
            </a:r>
            <a:r>
              <a:rPr lang="en-US" sz="2000" kern="1200" dirty="0">
                <a:solidFill>
                  <a:srgbClr val="FFFFFF"/>
                </a:solidFill>
              </a:rPr>
              <a:t>m</a:t>
            </a:r>
            <a:r>
              <a:rPr lang="en-US" sz="2000" kern="1200" spc="10" dirty="0">
                <a:solidFill>
                  <a:srgbClr val="FFFFFF"/>
                </a:solidFill>
              </a:rPr>
              <a:t> </a:t>
            </a:r>
            <a:r>
              <a:rPr lang="en-US" sz="2000" kern="1200" dirty="0">
                <a:solidFill>
                  <a:srgbClr val="FFFFFF"/>
                </a:solidFill>
              </a:rPr>
              <a:t>dyna</a:t>
            </a:r>
            <a:r>
              <a:rPr lang="en-US" sz="2000" kern="1200" spc="-5" dirty="0">
                <a:solidFill>
                  <a:srgbClr val="FFFFFF"/>
                </a:solidFill>
              </a:rPr>
              <a:t>mi</a:t>
            </a:r>
            <a:r>
              <a:rPr lang="en-US" sz="2000" kern="1200" dirty="0">
                <a:solidFill>
                  <a:srgbClr val="FFFFFF"/>
                </a:solidFill>
              </a:rPr>
              <a:t>c</a:t>
            </a:r>
            <a:r>
              <a:rPr lang="en-US" sz="2000" kern="1200" spc="-5" dirty="0">
                <a:solidFill>
                  <a:srgbClr val="FFFFFF"/>
                </a:solidFill>
              </a:rPr>
              <a:t>s</a:t>
            </a:r>
            <a:r>
              <a:rPr lang="en-US" sz="2000" kern="1200" dirty="0">
                <a:solidFill>
                  <a:srgbClr val="FFFFFF"/>
                </a:solidFill>
              </a:rPr>
              <a:t>,</a:t>
            </a:r>
            <a:r>
              <a:rPr lang="en-US" sz="2000" kern="1200" spc="-20" dirty="0">
                <a:solidFill>
                  <a:srgbClr val="FFFFFF"/>
                </a:solidFill>
              </a:rPr>
              <a:t> </a:t>
            </a:r>
            <a:r>
              <a:rPr lang="en-US" sz="2000" kern="1200" dirty="0">
                <a:solidFill>
                  <a:srgbClr val="FFFFFF"/>
                </a:solidFill>
              </a:rPr>
              <a:t>and</a:t>
            </a:r>
            <a:r>
              <a:rPr lang="en-US" sz="2000" kern="1200" spc="-5" dirty="0">
                <a:solidFill>
                  <a:srgbClr val="FFFFFF"/>
                </a:solidFill>
              </a:rPr>
              <a:t> </a:t>
            </a:r>
            <a:r>
              <a:rPr lang="en-US" sz="2000" kern="1200" dirty="0">
                <a:solidFill>
                  <a:srgbClr val="FFFFFF"/>
                </a:solidFill>
              </a:rPr>
              <a:t>b</a:t>
            </a:r>
            <a:r>
              <a:rPr lang="en-US" sz="2000" kern="1200" spc="-5" dirty="0">
                <a:solidFill>
                  <a:srgbClr val="FFFFFF"/>
                </a:solidFill>
              </a:rPr>
              <a:t>io</a:t>
            </a:r>
            <a:r>
              <a:rPr lang="en-US" sz="2000" kern="1200" dirty="0">
                <a:solidFill>
                  <a:srgbClr val="FFFFFF"/>
                </a:solidFill>
              </a:rPr>
              <a:t>d</a:t>
            </a:r>
            <a:r>
              <a:rPr lang="en-US" sz="2000" kern="1200" spc="-5" dirty="0">
                <a:solidFill>
                  <a:srgbClr val="FFFFFF"/>
                </a:solidFill>
              </a:rPr>
              <a:t>i</a:t>
            </a:r>
            <a:r>
              <a:rPr lang="en-US" sz="2000" kern="1200" spc="-30" dirty="0">
                <a:solidFill>
                  <a:srgbClr val="FFFFFF"/>
                </a:solidFill>
              </a:rPr>
              <a:t>v</a:t>
            </a:r>
            <a:r>
              <a:rPr lang="en-US" sz="2000" kern="1200" spc="-5" dirty="0">
                <a:solidFill>
                  <a:srgbClr val="FFFFFF"/>
                </a:solidFill>
              </a:rPr>
              <a:t>e</a:t>
            </a:r>
            <a:r>
              <a:rPr lang="en-US" sz="2000" kern="1200" spc="-40" dirty="0">
                <a:solidFill>
                  <a:srgbClr val="FFFFFF"/>
                </a:solidFill>
              </a:rPr>
              <a:t>r</a:t>
            </a:r>
            <a:r>
              <a:rPr lang="en-US" sz="2000" kern="1200" spc="-5" dirty="0">
                <a:solidFill>
                  <a:srgbClr val="FFFFFF"/>
                </a:solidFill>
              </a:rPr>
              <a:t>si</a:t>
            </a:r>
            <a:r>
              <a:rPr lang="en-US" sz="2000" kern="1200" dirty="0">
                <a:solidFill>
                  <a:srgbClr val="FFFFFF"/>
                </a:solidFill>
              </a:rPr>
              <a:t>t</a:t>
            </a:r>
            <a:r>
              <a:rPr lang="en-US" sz="2000" kern="1200" spc="-130" dirty="0">
                <a:solidFill>
                  <a:srgbClr val="FFFFFF"/>
                </a:solidFill>
              </a:rPr>
              <a:t>y</a:t>
            </a:r>
            <a:r>
              <a:rPr lang="en-US" sz="2000" kern="1200" dirty="0">
                <a:solidFill>
                  <a:srgbClr val="FFFFFF"/>
                </a:solidFill>
              </a:rPr>
              <a:t>.</a:t>
            </a:r>
            <a:endParaRPr lang="en-US" sz="2000" kern="1200" dirty="0">
              <a:solidFill>
                <a:prstClr val="black"/>
              </a:solidFill>
            </a:endParaRPr>
          </a:p>
          <a:p>
            <a:pPr marL="262255" marR="0" lvl="0" indent="-249554" algn="l" defTabSz="914400" rtl="0" eaLnBrk="1" fontAlgn="auto" latinLnBrk="0" hangingPunct="1">
              <a:lnSpc>
                <a:spcPct val="100000"/>
              </a:lnSpc>
              <a:spcBef>
                <a:spcPts val="1520"/>
              </a:spcBef>
              <a:spcAft>
                <a:spcPts val="0"/>
              </a:spcAft>
              <a:buClr>
                <a:srgbClr val="FFFFFF"/>
              </a:buClr>
              <a:buSzTx/>
              <a:buFont typeface="Calibri"/>
              <a:buAutoNum type="arabicPeriod"/>
              <a:tabLst>
                <a:tab pos="262890" algn="l"/>
              </a:tabLst>
              <a:defRPr/>
            </a:pPr>
            <a:r>
              <a:rPr lang="en-US" sz="2000" kern="1200" spc="-70" dirty="0">
                <a:solidFill>
                  <a:srgbClr val="FFFFFF"/>
                </a:solidFill>
              </a:rPr>
              <a:t>W</a:t>
            </a:r>
            <a:r>
              <a:rPr lang="en-US" sz="2000" kern="1200" spc="-5" dirty="0">
                <a:solidFill>
                  <a:srgbClr val="FFFFFF"/>
                </a:solidFill>
              </a:rPr>
              <a:t>e</a:t>
            </a:r>
            <a:r>
              <a:rPr lang="en-US" sz="2000" kern="1200" spc="-25" dirty="0">
                <a:solidFill>
                  <a:srgbClr val="FFFFFF"/>
                </a:solidFill>
              </a:rPr>
              <a:t>a</a:t>
            </a:r>
            <a:r>
              <a:rPr lang="en-US" sz="2000" kern="1200" dirty="0">
                <a:solidFill>
                  <a:srgbClr val="FFFFFF"/>
                </a:solidFill>
              </a:rPr>
              <a:t>th</a:t>
            </a:r>
            <a:r>
              <a:rPr lang="en-US" sz="2000" kern="1200" spc="-5" dirty="0">
                <a:solidFill>
                  <a:srgbClr val="FFFFFF"/>
                </a:solidFill>
              </a:rPr>
              <a:t>e</a:t>
            </a:r>
            <a:r>
              <a:rPr lang="en-US" sz="2000" kern="1200" dirty="0">
                <a:solidFill>
                  <a:srgbClr val="FFFFFF"/>
                </a:solidFill>
              </a:rPr>
              <a:t>r</a:t>
            </a:r>
            <a:r>
              <a:rPr lang="en-US" sz="2000" kern="1200" spc="-15" dirty="0">
                <a:solidFill>
                  <a:srgbClr val="FFFFFF"/>
                </a:solidFill>
              </a:rPr>
              <a:t> </a:t>
            </a:r>
            <a:r>
              <a:rPr lang="en-US" sz="2000" kern="1200" dirty="0">
                <a:solidFill>
                  <a:srgbClr val="FFFFFF"/>
                </a:solidFill>
              </a:rPr>
              <a:t>(</a:t>
            </a:r>
            <a:r>
              <a:rPr lang="en-US" sz="2000" kern="1200" spc="-5" dirty="0">
                <a:solidFill>
                  <a:srgbClr val="FFFFFF"/>
                </a:solidFill>
              </a:rPr>
              <a:t>i</a:t>
            </a:r>
            <a:r>
              <a:rPr lang="en-US" sz="2000" kern="1200" dirty="0">
                <a:solidFill>
                  <a:srgbClr val="FFFFFF"/>
                </a:solidFill>
              </a:rPr>
              <a:t>nc</a:t>
            </a:r>
            <a:r>
              <a:rPr lang="en-US" sz="2000" kern="1200" spc="-5" dirty="0">
                <a:solidFill>
                  <a:srgbClr val="FFFFFF"/>
                </a:solidFill>
              </a:rPr>
              <a:t>l</a:t>
            </a:r>
            <a:r>
              <a:rPr lang="en-US" sz="2000" kern="1200" dirty="0">
                <a:solidFill>
                  <a:srgbClr val="FFFFFF"/>
                </a:solidFill>
              </a:rPr>
              <a:t>ud</a:t>
            </a:r>
            <a:r>
              <a:rPr lang="en-US" sz="2000" kern="1200" spc="-5" dirty="0">
                <a:solidFill>
                  <a:srgbClr val="FFFFFF"/>
                </a:solidFill>
              </a:rPr>
              <a:t>i</a:t>
            </a:r>
            <a:r>
              <a:rPr lang="en-US" sz="2000" kern="1200" dirty="0">
                <a:solidFill>
                  <a:srgbClr val="FFFFFF"/>
                </a:solidFill>
              </a:rPr>
              <a:t>ng</a:t>
            </a:r>
            <a:r>
              <a:rPr lang="en-US" sz="2000" kern="1200" spc="-15" dirty="0">
                <a:solidFill>
                  <a:srgbClr val="FFFFFF"/>
                </a:solidFill>
              </a:rPr>
              <a:t> </a:t>
            </a:r>
            <a:r>
              <a:rPr lang="en-US" sz="2000" kern="1200" spc="-5" dirty="0">
                <a:solidFill>
                  <a:srgbClr val="FFFFFF"/>
                </a:solidFill>
              </a:rPr>
              <a:t>s</a:t>
            </a:r>
            <a:r>
              <a:rPr lang="en-US" sz="2000" kern="1200" dirty="0">
                <a:solidFill>
                  <a:srgbClr val="FFFFFF"/>
                </a:solidFill>
              </a:rPr>
              <a:t>pace </a:t>
            </a:r>
            <a:r>
              <a:rPr lang="en-US" sz="2000" kern="1200" spc="-20" dirty="0">
                <a:solidFill>
                  <a:srgbClr val="FFFFFF"/>
                </a:solidFill>
              </a:rPr>
              <a:t>w</a:t>
            </a:r>
            <a:r>
              <a:rPr lang="en-US" sz="2000" kern="1200" spc="-5" dirty="0">
                <a:solidFill>
                  <a:srgbClr val="FFFFFF"/>
                </a:solidFill>
              </a:rPr>
              <a:t>e</a:t>
            </a:r>
            <a:r>
              <a:rPr lang="en-US" sz="2000" kern="1200" spc="-25" dirty="0">
                <a:solidFill>
                  <a:srgbClr val="FFFFFF"/>
                </a:solidFill>
              </a:rPr>
              <a:t>a</a:t>
            </a:r>
            <a:r>
              <a:rPr lang="en-US" sz="2000" kern="1200" dirty="0">
                <a:solidFill>
                  <a:srgbClr val="FFFFFF"/>
                </a:solidFill>
              </a:rPr>
              <a:t>th</a:t>
            </a:r>
            <a:r>
              <a:rPr lang="en-US" sz="2000" kern="1200" spc="-5" dirty="0">
                <a:solidFill>
                  <a:srgbClr val="FFFFFF"/>
                </a:solidFill>
              </a:rPr>
              <a:t>er</a:t>
            </a:r>
            <a:r>
              <a:rPr lang="en-US" sz="2000" kern="1200" dirty="0">
                <a:solidFill>
                  <a:srgbClr val="FFFFFF"/>
                </a:solidFill>
              </a:rPr>
              <a:t>5</a:t>
            </a:r>
            <a:r>
              <a:rPr lang="en-US" sz="2000" kern="1200" spc="5" dirty="0">
                <a:solidFill>
                  <a:srgbClr val="FFFFFF"/>
                </a:solidFill>
              </a:rPr>
              <a:t> </a:t>
            </a:r>
            <a:r>
              <a:rPr lang="en-US" sz="2000" kern="1200" dirty="0">
                <a:solidFill>
                  <a:srgbClr val="FFFFFF"/>
                </a:solidFill>
              </a:rPr>
              <a:t>and</a:t>
            </a:r>
            <a:r>
              <a:rPr lang="en-US" sz="2000" kern="1200" spc="-5" dirty="0">
                <a:solidFill>
                  <a:srgbClr val="FFFFFF"/>
                </a:solidFill>
              </a:rPr>
              <a:t> </a:t>
            </a:r>
            <a:r>
              <a:rPr lang="en-US" sz="2000" kern="1200" dirty="0">
                <a:solidFill>
                  <a:srgbClr val="FFFFFF"/>
                </a:solidFill>
              </a:rPr>
              <a:t>ch</a:t>
            </a:r>
            <a:r>
              <a:rPr lang="en-US" sz="2000" kern="1200" spc="-5" dirty="0">
                <a:solidFill>
                  <a:srgbClr val="FFFFFF"/>
                </a:solidFill>
              </a:rPr>
              <a:t>emi</a:t>
            </a:r>
            <a:r>
              <a:rPr lang="en-US" sz="2000" kern="1200" spc="-10" dirty="0">
                <a:solidFill>
                  <a:srgbClr val="FFFFFF"/>
                </a:solidFill>
              </a:rPr>
              <a:t>c</a:t>
            </a:r>
            <a:r>
              <a:rPr lang="en-US" sz="2000" kern="1200" dirty="0">
                <a:solidFill>
                  <a:srgbClr val="FFFFFF"/>
                </a:solidFill>
              </a:rPr>
              <a:t>al </a:t>
            </a:r>
            <a:r>
              <a:rPr lang="en-US" sz="2000" kern="1200" spc="-20" dirty="0">
                <a:solidFill>
                  <a:srgbClr val="FFFFFF"/>
                </a:solidFill>
              </a:rPr>
              <a:t>w</a:t>
            </a:r>
            <a:r>
              <a:rPr lang="en-US" sz="2000" kern="1200" spc="-5" dirty="0">
                <a:solidFill>
                  <a:srgbClr val="FFFFFF"/>
                </a:solidFill>
              </a:rPr>
              <a:t>e</a:t>
            </a:r>
            <a:r>
              <a:rPr lang="en-US" sz="2000" kern="1200" spc="-25" dirty="0">
                <a:solidFill>
                  <a:srgbClr val="FFFFFF"/>
                </a:solidFill>
              </a:rPr>
              <a:t>a</a:t>
            </a:r>
            <a:r>
              <a:rPr lang="en-US" sz="2000" kern="1200" dirty="0">
                <a:solidFill>
                  <a:srgbClr val="FFFFFF"/>
                </a:solidFill>
              </a:rPr>
              <a:t>th</a:t>
            </a:r>
            <a:r>
              <a:rPr lang="en-US" sz="2000" kern="1200" spc="-5" dirty="0">
                <a:solidFill>
                  <a:srgbClr val="FFFFFF"/>
                </a:solidFill>
              </a:rPr>
              <a:t>er</a:t>
            </a:r>
            <a:r>
              <a:rPr lang="en-US" sz="2000" kern="1200" dirty="0">
                <a:solidFill>
                  <a:srgbClr val="FFFFFF"/>
                </a:solidFill>
              </a:rPr>
              <a:t>6</a:t>
            </a:r>
            <a:r>
              <a:rPr lang="en-US" sz="2000" kern="1200" spc="5" dirty="0">
                <a:solidFill>
                  <a:srgbClr val="FFFFFF"/>
                </a:solidFill>
              </a:rPr>
              <a:t> </a:t>
            </a:r>
            <a:r>
              <a:rPr lang="en-US" sz="2000" kern="1200" dirty="0">
                <a:solidFill>
                  <a:srgbClr val="FFFFFF"/>
                </a:solidFill>
              </a:rPr>
              <a:t>).</a:t>
            </a:r>
            <a:endParaRPr lang="en-US" sz="2000" kern="1200" dirty="0">
              <a:solidFill>
                <a:prstClr val="black"/>
              </a:solidFill>
            </a:endParaRPr>
          </a:p>
          <a:p>
            <a:pPr marL="262255" marR="0" lvl="0" indent="-249554" algn="l" defTabSz="914400" rtl="0" eaLnBrk="1" fontAlgn="auto" latinLnBrk="0" hangingPunct="1">
              <a:lnSpc>
                <a:spcPct val="100000"/>
              </a:lnSpc>
              <a:spcBef>
                <a:spcPts val="1520"/>
              </a:spcBef>
              <a:spcAft>
                <a:spcPts val="0"/>
              </a:spcAft>
              <a:buClr>
                <a:srgbClr val="FFFFFF"/>
              </a:buClr>
              <a:buSzTx/>
              <a:buFont typeface="Calibri"/>
              <a:buAutoNum type="arabicPeriod"/>
              <a:tabLst>
                <a:tab pos="262890" algn="l"/>
              </a:tabLst>
              <a:defRPr/>
            </a:pPr>
            <a:r>
              <a:rPr lang="en-US" sz="2000" kern="1200" spc="-5" dirty="0">
                <a:solidFill>
                  <a:srgbClr val="FFFFFF"/>
                </a:solidFill>
              </a:rPr>
              <a:t>Clim</a:t>
            </a:r>
            <a:r>
              <a:rPr lang="en-US" sz="2000" kern="1200" spc="-25" dirty="0">
                <a:solidFill>
                  <a:srgbClr val="FFFFFF"/>
                </a:solidFill>
              </a:rPr>
              <a:t>at</a:t>
            </a:r>
            <a:r>
              <a:rPr lang="en-US" sz="2000" kern="1200" dirty="0">
                <a:solidFill>
                  <a:srgbClr val="FFFFFF"/>
                </a:solidFill>
              </a:rPr>
              <a:t>e</a:t>
            </a:r>
            <a:r>
              <a:rPr lang="en-US" sz="2000" kern="1200" spc="10" dirty="0">
                <a:solidFill>
                  <a:srgbClr val="FFFFFF"/>
                </a:solidFill>
              </a:rPr>
              <a:t> </a:t>
            </a:r>
            <a:r>
              <a:rPr lang="en-US" sz="2000" kern="1200" spc="-30" dirty="0">
                <a:solidFill>
                  <a:srgbClr val="FFFFFF"/>
                </a:solidFill>
              </a:rPr>
              <a:t>v</a:t>
            </a:r>
            <a:r>
              <a:rPr lang="en-US" sz="2000" kern="1200" dirty="0">
                <a:solidFill>
                  <a:srgbClr val="FFFFFF"/>
                </a:solidFill>
              </a:rPr>
              <a:t>a</a:t>
            </a:r>
            <a:r>
              <a:rPr lang="en-US" sz="2000" kern="1200" spc="-5" dirty="0">
                <a:solidFill>
                  <a:srgbClr val="FFFFFF"/>
                </a:solidFill>
              </a:rPr>
              <a:t>ri</a:t>
            </a:r>
            <a:r>
              <a:rPr lang="en-US" sz="2000" kern="1200" dirty="0">
                <a:solidFill>
                  <a:srgbClr val="FFFFFF"/>
                </a:solidFill>
              </a:rPr>
              <a:t>ab</a:t>
            </a:r>
            <a:r>
              <a:rPr lang="en-US" sz="2000" kern="1200" spc="-5" dirty="0">
                <a:solidFill>
                  <a:srgbClr val="FFFFFF"/>
                </a:solidFill>
              </a:rPr>
              <a:t>ili</a:t>
            </a:r>
            <a:r>
              <a:rPr lang="en-US" sz="2000" kern="1200" dirty="0">
                <a:solidFill>
                  <a:srgbClr val="FFFFFF"/>
                </a:solidFill>
              </a:rPr>
              <a:t>ty</a:t>
            </a:r>
            <a:r>
              <a:rPr lang="en-US" sz="2000" kern="1200" spc="20" dirty="0">
                <a:solidFill>
                  <a:srgbClr val="FFFFFF"/>
                </a:solidFill>
              </a:rPr>
              <a:t> </a:t>
            </a:r>
            <a:r>
              <a:rPr lang="en-US" sz="2000" kern="1200" dirty="0">
                <a:solidFill>
                  <a:srgbClr val="FFFFFF"/>
                </a:solidFill>
              </a:rPr>
              <a:t>and</a:t>
            </a:r>
            <a:r>
              <a:rPr lang="en-US" sz="2000" kern="1200" spc="-5" dirty="0">
                <a:solidFill>
                  <a:srgbClr val="FFFFFF"/>
                </a:solidFill>
              </a:rPr>
              <a:t> </a:t>
            </a:r>
            <a:r>
              <a:rPr lang="en-US" sz="2000" kern="1200" dirty="0">
                <a:solidFill>
                  <a:srgbClr val="FFFFFF"/>
                </a:solidFill>
              </a:rPr>
              <a:t>ch</a:t>
            </a:r>
            <a:r>
              <a:rPr lang="en-US" sz="2000" kern="1200" spc="-5" dirty="0">
                <a:solidFill>
                  <a:srgbClr val="FFFFFF"/>
                </a:solidFill>
              </a:rPr>
              <a:t>a</a:t>
            </a:r>
            <a:r>
              <a:rPr lang="en-US" sz="2000" kern="1200" dirty="0">
                <a:solidFill>
                  <a:srgbClr val="FFFFFF"/>
                </a:solidFill>
              </a:rPr>
              <a:t>n</a:t>
            </a:r>
            <a:r>
              <a:rPr lang="en-US" sz="2000" kern="1200" spc="-10" dirty="0">
                <a:solidFill>
                  <a:srgbClr val="FFFFFF"/>
                </a:solidFill>
              </a:rPr>
              <a:t>g</a:t>
            </a:r>
            <a:r>
              <a:rPr lang="en-US" sz="2000" kern="1200" spc="-5" dirty="0">
                <a:solidFill>
                  <a:srgbClr val="FFFFFF"/>
                </a:solidFill>
              </a:rPr>
              <a:t>e</a:t>
            </a:r>
            <a:r>
              <a:rPr lang="en-US" sz="2000" kern="1200" dirty="0">
                <a:solidFill>
                  <a:srgbClr val="FFFFFF"/>
                </a:solidFill>
              </a:rPr>
              <a:t>.</a:t>
            </a:r>
            <a:endParaRPr lang="en-US" sz="2000" kern="1200" dirty="0">
              <a:solidFill>
                <a:prstClr val="black"/>
              </a:solidFill>
            </a:endParaRPr>
          </a:p>
          <a:p>
            <a:pPr marL="262255" marR="0" lvl="0" indent="-249554" algn="l" defTabSz="914400" rtl="0" eaLnBrk="1" fontAlgn="auto" latinLnBrk="0" hangingPunct="1">
              <a:lnSpc>
                <a:spcPct val="100000"/>
              </a:lnSpc>
              <a:spcBef>
                <a:spcPts val="1510"/>
              </a:spcBef>
              <a:spcAft>
                <a:spcPts val="0"/>
              </a:spcAft>
              <a:buClr>
                <a:srgbClr val="FFFFFF"/>
              </a:buClr>
              <a:buSzTx/>
              <a:buFont typeface="Calibri"/>
              <a:buAutoNum type="arabicPeriod"/>
              <a:tabLst>
                <a:tab pos="262890" algn="l"/>
              </a:tabLst>
              <a:defRPr/>
            </a:pPr>
            <a:r>
              <a:rPr lang="en-US" sz="2000" kern="1200" spc="-70" dirty="0">
                <a:solidFill>
                  <a:srgbClr val="FFFFFF"/>
                </a:solidFill>
              </a:rPr>
              <a:t>W</a:t>
            </a:r>
            <a:r>
              <a:rPr lang="en-US" sz="2000" kern="1200" spc="-25" dirty="0">
                <a:solidFill>
                  <a:srgbClr val="FFFFFF"/>
                </a:solidFill>
              </a:rPr>
              <a:t>at</a:t>
            </a:r>
            <a:r>
              <a:rPr lang="en-US" sz="2000" kern="1200" spc="-5" dirty="0">
                <a:solidFill>
                  <a:srgbClr val="FFFFFF"/>
                </a:solidFill>
              </a:rPr>
              <a:t>e</a:t>
            </a:r>
            <a:r>
              <a:rPr lang="en-US" sz="2000" kern="1200" dirty="0">
                <a:solidFill>
                  <a:srgbClr val="FFFFFF"/>
                </a:solidFill>
              </a:rPr>
              <a:t>r </a:t>
            </a:r>
            <a:r>
              <a:rPr lang="en-US" sz="2000" kern="1200" spc="-30" dirty="0">
                <a:solidFill>
                  <a:srgbClr val="FFFFFF"/>
                </a:solidFill>
              </a:rPr>
              <a:t>r</a:t>
            </a:r>
            <a:r>
              <a:rPr lang="en-US" sz="2000" kern="1200" spc="-5" dirty="0">
                <a:solidFill>
                  <a:srgbClr val="FFFFFF"/>
                </a:solidFill>
              </a:rPr>
              <a:t>eso</a:t>
            </a:r>
            <a:r>
              <a:rPr lang="en-US" sz="2000" kern="1200" dirty="0">
                <a:solidFill>
                  <a:srgbClr val="FFFFFF"/>
                </a:solidFill>
              </a:rPr>
              <a:t>u</a:t>
            </a:r>
            <a:r>
              <a:rPr lang="en-US" sz="2000" kern="1200" spc="-30" dirty="0">
                <a:solidFill>
                  <a:srgbClr val="FFFFFF"/>
                </a:solidFill>
              </a:rPr>
              <a:t>r</a:t>
            </a:r>
            <a:r>
              <a:rPr lang="en-US" sz="2000" kern="1200" dirty="0">
                <a:solidFill>
                  <a:srgbClr val="FFFFFF"/>
                </a:solidFill>
              </a:rPr>
              <a:t>c</a:t>
            </a:r>
            <a:r>
              <a:rPr lang="en-US" sz="2000" kern="1200" spc="-5" dirty="0">
                <a:solidFill>
                  <a:srgbClr val="FFFFFF"/>
                </a:solidFill>
              </a:rPr>
              <a:t>e</a:t>
            </a:r>
            <a:r>
              <a:rPr lang="en-US" sz="2000" kern="1200" dirty="0">
                <a:solidFill>
                  <a:srgbClr val="FFFFFF"/>
                </a:solidFill>
              </a:rPr>
              <a:t>s and</a:t>
            </a:r>
            <a:r>
              <a:rPr lang="en-US" sz="2000" kern="1200" spc="-5" dirty="0">
                <a:solidFill>
                  <a:srgbClr val="FFFFFF"/>
                </a:solidFill>
              </a:rPr>
              <a:t> </a:t>
            </a:r>
            <a:r>
              <a:rPr lang="en-US" sz="2000" kern="1200" dirty="0">
                <a:solidFill>
                  <a:srgbClr val="FFFFFF"/>
                </a:solidFill>
              </a:rPr>
              <a:t>the g</a:t>
            </a:r>
            <a:r>
              <a:rPr lang="en-US" sz="2000" kern="1200" spc="-5" dirty="0">
                <a:solidFill>
                  <a:srgbClr val="FFFFFF"/>
                </a:solidFill>
              </a:rPr>
              <a:t>lo</a:t>
            </a:r>
            <a:r>
              <a:rPr lang="en-US" sz="2000" kern="1200" dirty="0">
                <a:solidFill>
                  <a:srgbClr val="FFFFFF"/>
                </a:solidFill>
              </a:rPr>
              <a:t>bal</a:t>
            </a:r>
            <a:r>
              <a:rPr lang="en-US" sz="2000" kern="1200" spc="-25" dirty="0">
                <a:solidFill>
                  <a:srgbClr val="FFFFFF"/>
                </a:solidFill>
              </a:rPr>
              <a:t> </a:t>
            </a:r>
            <a:r>
              <a:rPr lang="en-US" sz="2000" kern="1200" spc="-35" dirty="0">
                <a:solidFill>
                  <a:srgbClr val="FFFFFF"/>
                </a:solidFill>
              </a:rPr>
              <a:t>h</a:t>
            </a:r>
            <a:r>
              <a:rPr lang="en-US" sz="2000" kern="1200" spc="-20" dirty="0">
                <a:solidFill>
                  <a:srgbClr val="FFFFFF"/>
                </a:solidFill>
              </a:rPr>
              <a:t>y</a:t>
            </a:r>
            <a:r>
              <a:rPr lang="en-US" sz="2000" kern="1200" dirty="0">
                <a:solidFill>
                  <a:srgbClr val="FFFFFF"/>
                </a:solidFill>
              </a:rPr>
              <a:t>d</a:t>
            </a:r>
            <a:r>
              <a:rPr lang="en-US" sz="2000" kern="1200" spc="-40" dirty="0">
                <a:solidFill>
                  <a:srgbClr val="FFFFFF"/>
                </a:solidFill>
              </a:rPr>
              <a:t>r</a:t>
            </a:r>
            <a:r>
              <a:rPr lang="en-US" sz="2000" kern="1200" spc="-5" dirty="0">
                <a:solidFill>
                  <a:srgbClr val="FFFFFF"/>
                </a:solidFill>
              </a:rPr>
              <a:t>olo</a:t>
            </a:r>
            <a:r>
              <a:rPr lang="en-US" sz="2000" kern="1200" dirty="0">
                <a:solidFill>
                  <a:srgbClr val="FFFFFF"/>
                </a:solidFill>
              </a:rPr>
              <a:t>g</a:t>
            </a:r>
            <a:r>
              <a:rPr lang="en-US" sz="2000" kern="1200" spc="-5" dirty="0">
                <a:solidFill>
                  <a:srgbClr val="FFFFFF"/>
                </a:solidFill>
              </a:rPr>
              <a:t>i</a:t>
            </a:r>
            <a:r>
              <a:rPr lang="en-US" sz="2000" kern="1200" dirty="0">
                <a:solidFill>
                  <a:srgbClr val="FFFFFF"/>
                </a:solidFill>
              </a:rPr>
              <a:t>c</a:t>
            </a:r>
            <a:r>
              <a:rPr lang="en-US" sz="2000" kern="1200" spc="-20" dirty="0">
                <a:solidFill>
                  <a:srgbClr val="FFFFFF"/>
                </a:solidFill>
              </a:rPr>
              <a:t> </a:t>
            </a:r>
            <a:r>
              <a:rPr lang="en-US" sz="2000" kern="1200" dirty="0">
                <a:solidFill>
                  <a:srgbClr val="FFFFFF"/>
                </a:solidFill>
              </a:rPr>
              <a:t>c</a:t>
            </a:r>
            <a:r>
              <a:rPr lang="en-US" sz="2000" kern="1200" spc="-20" dirty="0">
                <a:solidFill>
                  <a:srgbClr val="FFFFFF"/>
                </a:solidFill>
              </a:rPr>
              <a:t>y</a:t>
            </a:r>
            <a:r>
              <a:rPr lang="en-US" sz="2000" kern="1200" dirty="0">
                <a:solidFill>
                  <a:srgbClr val="FFFFFF"/>
                </a:solidFill>
              </a:rPr>
              <a:t>c</a:t>
            </a:r>
            <a:r>
              <a:rPr lang="en-US" sz="2000" kern="1200" spc="-5" dirty="0">
                <a:solidFill>
                  <a:srgbClr val="FFFFFF"/>
                </a:solidFill>
              </a:rPr>
              <a:t>le</a:t>
            </a:r>
            <a:r>
              <a:rPr lang="en-US" sz="2000" kern="1200" dirty="0">
                <a:solidFill>
                  <a:srgbClr val="FFFFFF"/>
                </a:solidFill>
              </a:rPr>
              <a:t>.</a:t>
            </a:r>
            <a:endParaRPr lang="en-US" sz="2000" kern="1200" dirty="0">
              <a:solidFill>
                <a:prstClr val="black"/>
              </a:solidFill>
            </a:endParaRPr>
          </a:p>
          <a:p>
            <a:pPr marL="262255" marR="0" lvl="0" indent="-249554" algn="l" defTabSz="914400" rtl="0" eaLnBrk="1" fontAlgn="auto" latinLnBrk="0" hangingPunct="1">
              <a:lnSpc>
                <a:spcPct val="100000"/>
              </a:lnSpc>
              <a:spcBef>
                <a:spcPts val="1520"/>
              </a:spcBef>
              <a:spcAft>
                <a:spcPts val="0"/>
              </a:spcAft>
              <a:buClr>
                <a:srgbClr val="FFFFFF"/>
              </a:buClr>
              <a:buSzTx/>
              <a:buFont typeface="Calibri"/>
              <a:buAutoNum type="arabicPeriod"/>
              <a:tabLst>
                <a:tab pos="262890" algn="l"/>
              </a:tabLst>
              <a:defRPr/>
            </a:pPr>
            <a:r>
              <a:rPr lang="en-US" sz="2000" kern="1200" spc="-5" dirty="0">
                <a:solidFill>
                  <a:srgbClr val="FFFFFF"/>
                </a:solidFill>
              </a:rPr>
              <a:t>H</a:t>
            </a:r>
            <a:r>
              <a:rPr lang="en-US" sz="2000" kern="1200" dirty="0">
                <a:solidFill>
                  <a:srgbClr val="FFFFFF"/>
                </a:solidFill>
              </a:rPr>
              <a:t>u</a:t>
            </a:r>
            <a:r>
              <a:rPr lang="en-US" sz="2000" kern="1200" spc="-5" dirty="0">
                <a:solidFill>
                  <a:srgbClr val="FFFFFF"/>
                </a:solidFill>
              </a:rPr>
              <a:t>m</a:t>
            </a:r>
            <a:r>
              <a:rPr lang="en-US" sz="2000" kern="1200" dirty="0">
                <a:solidFill>
                  <a:srgbClr val="FFFFFF"/>
                </a:solidFill>
              </a:rPr>
              <a:t>an</a:t>
            </a:r>
            <a:r>
              <a:rPr lang="en-US" sz="2000" kern="1200" spc="-5" dirty="0">
                <a:solidFill>
                  <a:srgbClr val="FFFFFF"/>
                </a:solidFill>
              </a:rPr>
              <a:t> </a:t>
            </a:r>
            <a:r>
              <a:rPr lang="en-US" sz="2000" kern="1200" dirty="0">
                <a:solidFill>
                  <a:srgbClr val="FFFFFF"/>
                </a:solidFill>
              </a:rPr>
              <a:t>h</a:t>
            </a:r>
            <a:r>
              <a:rPr lang="en-US" sz="2000" kern="1200" spc="-5" dirty="0">
                <a:solidFill>
                  <a:srgbClr val="FFFFFF"/>
                </a:solidFill>
              </a:rPr>
              <a:t>e</a:t>
            </a:r>
            <a:r>
              <a:rPr lang="en-US" sz="2000" kern="1200" dirty="0">
                <a:solidFill>
                  <a:srgbClr val="FFFFFF"/>
                </a:solidFill>
              </a:rPr>
              <a:t>a</a:t>
            </a:r>
            <a:r>
              <a:rPr lang="en-US" sz="2000" kern="1200" spc="-5" dirty="0">
                <a:solidFill>
                  <a:srgbClr val="FFFFFF"/>
                </a:solidFill>
              </a:rPr>
              <a:t>l</a:t>
            </a:r>
            <a:r>
              <a:rPr lang="en-US" sz="2000" kern="1200" dirty="0">
                <a:solidFill>
                  <a:srgbClr val="FFFFFF"/>
                </a:solidFill>
              </a:rPr>
              <a:t>th</a:t>
            </a:r>
            <a:r>
              <a:rPr lang="en-US" sz="2000" kern="1200" spc="5" dirty="0">
                <a:solidFill>
                  <a:srgbClr val="FFFFFF"/>
                </a:solidFill>
              </a:rPr>
              <a:t> </a:t>
            </a:r>
            <a:r>
              <a:rPr lang="en-US" sz="2000" kern="1200" dirty="0">
                <a:solidFill>
                  <a:srgbClr val="FFFFFF"/>
                </a:solidFill>
              </a:rPr>
              <a:t>and</a:t>
            </a:r>
            <a:r>
              <a:rPr lang="en-US" sz="2000" kern="1200" spc="-20" dirty="0">
                <a:solidFill>
                  <a:srgbClr val="FFFFFF"/>
                </a:solidFill>
              </a:rPr>
              <a:t> </a:t>
            </a:r>
            <a:r>
              <a:rPr lang="en-US" sz="2000" kern="1200" spc="-5" dirty="0">
                <a:solidFill>
                  <a:srgbClr val="FFFFFF"/>
                </a:solidFill>
              </a:rPr>
              <a:t>se</a:t>
            </a:r>
            <a:r>
              <a:rPr lang="en-US" sz="2000" kern="1200" dirty="0">
                <a:solidFill>
                  <a:srgbClr val="FFFFFF"/>
                </a:solidFill>
              </a:rPr>
              <a:t>cu</a:t>
            </a:r>
            <a:r>
              <a:rPr lang="en-US" sz="2000" kern="1200" spc="-5" dirty="0">
                <a:solidFill>
                  <a:srgbClr val="FFFFFF"/>
                </a:solidFill>
              </a:rPr>
              <a:t>ri</a:t>
            </a:r>
            <a:r>
              <a:rPr lang="en-US" sz="2000" kern="1200" dirty="0">
                <a:solidFill>
                  <a:srgbClr val="FFFFFF"/>
                </a:solidFill>
              </a:rPr>
              <a:t>t</a:t>
            </a:r>
            <a:r>
              <a:rPr lang="en-US" sz="2000" kern="1200" spc="-130" dirty="0">
                <a:solidFill>
                  <a:srgbClr val="FFFFFF"/>
                </a:solidFill>
              </a:rPr>
              <a:t>y</a:t>
            </a:r>
            <a:r>
              <a:rPr lang="en-US" sz="2000" kern="1200" dirty="0">
                <a:solidFill>
                  <a:srgbClr val="FFFFFF"/>
                </a:solidFill>
              </a:rPr>
              <a:t>.</a:t>
            </a:r>
            <a:endParaRPr lang="en-US" sz="2000" kern="1200" dirty="0">
              <a:solidFill>
                <a:prstClr val="black"/>
              </a:solidFill>
            </a:endParaRPr>
          </a:p>
          <a:p>
            <a:pPr marL="262255" marR="0" lvl="0" indent="-249554" algn="l" defTabSz="914400" rtl="0" eaLnBrk="1" fontAlgn="auto" latinLnBrk="0" hangingPunct="1">
              <a:lnSpc>
                <a:spcPct val="100000"/>
              </a:lnSpc>
              <a:spcBef>
                <a:spcPts val="1520"/>
              </a:spcBef>
              <a:spcAft>
                <a:spcPts val="0"/>
              </a:spcAft>
              <a:buClr>
                <a:srgbClr val="FFFFFF"/>
              </a:buClr>
              <a:buSzTx/>
              <a:buFont typeface="Calibri"/>
              <a:buAutoNum type="arabicPeriod"/>
              <a:tabLst>
                <a:tab pos="262890" algn="l"/>
              </a:tabLst>
              <a:defRPr/>
            </a:pPr>
            <a:r>
              <a:rPr lang="en-US" sz="2000" kern="1200" dirty="0">
                <a:solidFill>
                  <a:srgbClr val="FFFFFF"/>
                </a:solidFill>
              </a:rPr>
              <a:t>S</a:t>
            </a:r>
            <a:r>
              <a:rPr lang="en-US" sz="2000" kern="1200" spc="-5" dirty="0">
                <a:solidFill>
                  <a:srgbClr val="FFFFFF"/>
                </a:solidFill>
              </a:rPr>
              <a:t>oli</a:t>
            </a:r>
            <a:r>
              <a:rPr lang="en-US" sz="2000" kern="1200" dirty="0">
                <a:solidFill>
                  <a:srgbClr val="FFFFFF"/>
                </a:solidFill>
              </a:rPr>
              <a:t>d</a:t>
            </a:r>
            <a:r>
              <a:rPr lang="en-US" sz="2000" kern="1200" spc="-5" dirty="0">
                <a:solidFill>
                  <a:srgbClr val="FFFFFF"/>
                </a:solidFill>
              </a:rPr>
              <a:t>-</a:t>
            </a:r>
            <a:r>
              <a:rPr lang="en-US" sz="2000" kern="1200" spc="-35" dirty="0">
                <a:solidFill>
                  <a:srgbClr val="FFFFFF"/>
                </a:solidFill>
              </a:rPr>
              <a:t>E</a:t>
            </a:r>
            <a:r>
              <a:rPr lang="en-US" sz="2000" kern="1200" dirty="0">
                <a:solidFill>
                  <a:srgbClr val="FFFFFF"/>
                </a:solidFill>
              </a:rPr>
              <a:t>a</a:t>
            </a:r>
            <a:r>
              <a:rPr lang="en-US" sz="2000" kern="1200" spc="-5" dirty="0">
                <a:solidFill>
                  <a:srgbClr val="FFFFFF"/>
                </a:solidFill>
              </a:rPr>
              <a:t>r</a:t>
            </a:r>
            <a:r>
              <a:rPr lang="en-US" sz="2000" kern="1200" dirty="0">
                <a:solidFill>
                  <a:srgbClr val="FFFFFF"/>
                </a:solidFill>
              </a:rPr>
              <a:t>th</a:t>
            </a:r>
            <a:r>
              <a:rPr lang="en-US" sz="2000" kern="1200" spc="-5" dirty="0">
                <a:solidFill>
                  <a:srgbClr val="FFFFFF"/>
                </a:solidFill>
              </a:rPr>
              <a:t> </a:t>
            </a:r>
            <a:r>
              <a:rPr lang="en-US" sz="2000" kern="1200" dirty="0">
                <a:solidFill>
                  <a:srgbClr val="FFFFFF"/>
                </a:solidFill>
              </a:rPr>
              <a:t>ha</a:t>
            </a:r>
            <a:r>
              <a:rPr lang="en-US" sz="2000" kern="1200" spc="-40" dirty="0">
                <a:solidFill>
                  <a:srgbClr val="FFFFFF"/>
                </a:solidFill>
              </a:rPr>
              <a:t>z</a:t>
            </a:r>
            <a:r>
              <a:rPr lang="en-US" sz="2000" kern="1200" dirty="0">
                <a:solidFill>
                  <a:srgbClr val="FFFFFF"/>
                </a:solidFill>
              </a:rPr>
              <a:t>a</a:t>
            </a:r>
            <a:r>
              <a:rPr lang="en-US" sz="2000" kern="1200" spc="-30" dirty="0">
                <a:solidFill>
                  <a:srgbClr val="FFFFFF"/>
                </a:solidFill>
              </a:rPr>
              <a:t>r</a:t>
            </a:r>
            <a:r>
              <a:rPr lang="en-US" sz="2000" kern="1200" dirty="0">
                <a:solidFill>
                  <a:srgbClr val="FFFFFF"/>
                </a:solidFill>
              </a:rPr>
              <a:t>d</a:t>
            </a:r>
            <a:r>
              <a:rPr lang="en-US" sz="2000" kern="1200" spc="-5" dirty="0">
                <a:solidFill>
                  <a:srgbClr val="FFFFFF"/>
                </a:solidFill>
              </a:rPr>
              <a:t>s</a:t>
            </a:r>
            <a:r>
              <a:rPr lang="en-US" sz="2000" kern="1200" dirty="0">
                <a:solidFill>
                  <a:srgbClr val="FFFFFF"/>
                </a:solidFill>
              </a:rPr>
              <a:t>,</a:t>
            </a:r>
            <a:r>
              <a:rPr lang="en-US" sz="2000" kern="1200" spc="-5" dirty="0">
                <a:solidFill>
                  <a:srgbClr val="FFFFFF"/>
                </a:solidFill>
              </a:rPr>
              <a:t> </a:t>
            </a:r>
            <a:r>
              <a:rPr lang="en-US" sz="2000" kern="1200" spc="-30" dirty="0">
                <a:solidFill>
                  <a:srgbClr val="FFFFFF"/>
                </a:solidFill>
              </a:rPr>
              <a:t>r</a:t>
            </a:r>
            <a:r>
              <a:rPr lang="en-US" sz="2000" kern="1200" spc="-5" dirty="0">
                <a:solidFill>
                  <a:srgbClr val="FFFFFF"/>
                </a:solidFill>
              </a:rPr>
              <a:t>eso</a:t>
            </a:r>
            <a:r>
              <a:rPr lang="en-US" sz="2000" kern="1200" dirty="0">
                <a:solidFill>
                  <a:srgbClr val="FFFFFF"/>
                </a:solidFill>
              </a:rPr>
              <a:t>u</a:t>
            </a:r>
            <a:r>
              <a:rPr lang="en-US" sz="2000" kern="1200" spc="-30" dirty="0">
                <a:solidFill>
                  <a:srgbClr val="FFFFFF"/>
                </a:solidFill>
              </a:rPr>
              <a:t>r</a:t>
            </a:r>
            <a:r>
              <a:rPr lang="en-US" sz="2000" kern="1200" dirty="0">
                <a:solidFill>
                  <a:srgbClr val="FFFFFF"/>
                </a:solidFill>
              </a:rPr>
              <a:t>c</a:t>
            </a:r>
            <a:r>
              <a:rPr lang="en-US" sz="2000" kern="1200" spc="-5" dirty="0">
                <a:solidFill>
                  <a:srgbClr val="FFFFFF"/>
                </a:solidFill>
              </a:rPr>
              <a:t>es</a:t>
            </a:r>
            <a:r>
              <a:rPr lang="en-US" sz="2000" kern="1200" dirty="0">
                <a:solidFill>
                  <a:srgbClr val="FFFFFF"/>
                </a:solidFill>
              </a:rPr>
              <a:t>,</a:t>
            </a:r>
            <a:r>
              <a:rPr lang="en-US" sz="2000" kern="1200" spc="5" dirty="0">
                <a:solidFill>
                  <a:srgbClr val="FFFFFF"/>
                </a:solidFill>
              </a:rPr>
              <a:t> </a:t>
            </a:r>
            <a:r>
              <a:rPr lang="en-US" sz="2000" kern="1200" dirty="0">
                <a:solidFill>
                  <a:srgbClr val="FFFFFF"/>
                </a:solidFill>
              </a:rPr>
              <a:t>and</a:t>
            </a:r>
            <a:r>
              <a:rPr lang="en-US" sz="2000" kern="1200" spc="-5" dirty="0">
                <a:solidFill>
                  <a:srgbClr val="FFFFFF"/>
                </a:solidFill>
              </a:rPr>
              <a:t> </a:t>
            </a:r>
            <a:r>
              <a:rPr lang="en-US" sz="2000" kern="1200" dirty="0">
                <a:solidFill>
                  <a:srgbClr val="FFFFFF"/>
                </a:solidFill>
              </a:rPr>
              <a:t>dyna</a:t>
            </a:r>
            <a:r>
              <a:rPr lang="en-US" sz="2000" kern="1200" spc="-5" dirty="0">
                <a:solidFill>
                  <a:srgbClr val="FFFFFF"/>
                </a:solidFill>
              </a:rPr>
              <a:t>mi</a:t>
            </a:r>
            <a:r>
              <a:rPr lang="en-US" sz="2000" kern="1200" dirty="0">
                <a:solidFill>
                  <a:srgbClr val="FFFFFF"/>
                </a:solidFill>
              </a:rPr>
              <a:t>c</a:t>
            </a:r>
            <a:r>
              <a:rPr lang="en-US" sz="2000" kern="1200" spc="-5" dirty="0">
                <a:solidFill>
                  <a:srgbClr val="FFFFFF"/>
                </a:solidFill>
              </a:rPr>
              <a:t>s</a:t>
            </a:r>
            <a:r>
              <a:rPr lang="en-US" sz="2000" kern="1200" dirty="0">
                <a:solidFill>
                  <a:srgbClr val="FFFFFF"/>
                </a:solidFill>
              </a:rPr>
              <a:t>.</a:t>
            </a:r>
            <a:endParaRPr lang="en-US" sz="2000" kern="1200" dirty="0">
              <a:solidFill>
                <a:prstClr val="black"/>
              </a:solidFill>
            </a:endParaRPr>
          </a:p>
          <a:p>
            <a:pPr lvl="0" algn="l" rtl="0">
              <a:spcBef>
                <a:spcPts val="36"/>
              </a:spcBef>
            </a:pPr>
            <a:endParaRPr lang="en-US" sz="1700" kern="1200" dirty="0">
              <a:solidFill>
                <a:prstClr val="black"/>
              </a:solidFill>
              <a:latin typeface="Times New Roman"/>
              <a:cs typeface="Times New Roman"/>
            </a:endParaRPr>
          </a:p>
          <a:p>
            <a:pPr marL="12700" marR="5080" lvl="0" indent="0" algn="l" defTabSz="914400" rtl="0" eaLnBrk="1" fontAlgn="auto" latinLnBrk="0" hangingPunct="1">
              <a:lnSpc>
                <a:spcPct val="80000"/>
              </a:lnSpc>
              <a:spcBef>
                <a:spcPts val="0"/>
              </a:spcBef>
              <a:spcAft>
                <a:spcPts val="0"/>
              </a:spcAft>
              <a:buClrTx/>
              <a:buSzTx/>
              <a:buFontTx/>
              <a:buNone/>
              <a:tabLst/>
              <a:defRPr/>
            </a:pPr>
            <a:r>
              <a:rPr lang="en-US" sz="2000" kern="1200" spc="-5" dirty="0">
                <a:solidFill>
                  <a:srgbClr val="FFFFFF"/>
                </a:solidFill>
              </a:rPr>
              <a:t>T</a:t>
            </a:r>
            <a:r>
              <a:rPr lang="en-US" sz="2000" kern="1200" dirty="0">
                <a:solidFill>
                  <a:srgbClr val="FFFFFF"/>
                </a:solidFill>
              </a:rPr>
              <a:t>he </a:t>
            </a:r>
            <a:r>
              <a:rPr lang="en-US" sz="2000" kern="1200" spc="-5" dirty="0">
                <a:solidFill>
                  <a:srgbClr val="FFFFFF"/>
                </a:solidFill>
              </a:rPr>
              <a:t>o</a:t>
            </a:r>
            <a:r>
              <a:rPr lang="en-US" sz="2000" kern="1200" spc="-30" dirty="0">
                <a:solidFill>
                  <a:srgbClr val="FFFFFF"/>
                </a:solidFill>
              </a:rPr>
              <a:t>r</a:t>
            </a:r>
            <a:r>
              <a:rPr lang="en-US" sz="2000" kern="1200" spc="-35" dirty="0">
                <a:solidFill>
                  <a:srgbClr val="FFFFFF"/>
                </a:solidFill>
              </a:rPr>
              <a:t>g</a:t>
            </a:r>
            <a:r>
              <a:rPr lang="en-US" sz="2000" kern="1200" dirty="0">
                <a:solidFill>
                  <a:srgbClr val="FFFFFF"/>
                </a:solidFill>
              </a:rPr>
              <a:t>an</a:t>
            </a:r>
            <a:r>
              <a:rPr lang="en-US" sz="2000" kern="1200" spc="-5" dirty="0">
                <a:solidFill>
                  <a:srgbClr val="FFFFFF"/>
                </a:solidFill>
              </a:rPr>
              <a:t>i</a:t>
            </a:r>
            <a:r>
              <a:rPr lang="en-US" sz="2000" kern="1200" spc="-40" dirty="0">
                <a:solidFill>
                  <a:srgbClr val="FFFFFF"/>
                </a:solidFill>
              </a:rPr>
              <a:t>z</a:t>
            </a:r>
            <a:r>
              <a:rPr lang="en-US" sz="2000" kern="1200" spc="-25" dirty="0">
                <a:solidFill>
                  <a:srgbClr val="FFFFFF"/>
                </a:solidFill>
              </a:rPr>
              <a:t>a</a:t>
            </a:r>
            <a:r>
              <a:rPr lang="en-US" sz="2000" kern="1200" dirty="0">
                <a:solidFill>
                  <a:srgbClr val="FFFFFF"/>
                </a:solidFill>
              </a:rPr>
              <a:t>t</a:t>
            </a:r>
            <a:r>
              <a:rPr lang="en-US" sz="2000" kern="1200" spc="-5" dirty="0">
                <a:solidFill>
                  <a:srgbClr val="FFFFFF"/>
                </a:solidFill>
              </a:rPr>
              <a:t>io</a:t>
            </a:r>
            <a:r>
              <a:rPr lang="en-US" sz="2000" kern="1200" dirty="0">
                <a:solidFill>
                  <a:srgbClr val="FFFFFF"/>
                </a:solidFill>
              </a:rPr>
              <a:t>n</a:t>
            </a:r>
            <a:r>
              <a:rPr lang="en-US" sz="2000" kern="1200" spc="-20" dirty="0">
                <a:solidFill>
                  <a:srgbClr val="FFFFFF"/>
                </a:solidFill>
              </a:rPr>
              <a:t> </a:t>
            </a:r>
            <a:r>
              <a:rPr lang="en-US" sz="2000" kern="1200" spc="-5" dirty="0">
                <a:solidFill>
                  <a:srgbClr val="FFFFFF"/>
                </a:solidFill>
              </a:rPr>
              <a:t>o</a:t>
            </a:r>
            <a:r>
              <a:rPr lang="en-US" sz="2000" kern="1200" dirty="0">
                <a:solidFill>
                  <a:srgbClr val="FFFFFF"/>
                </a:solidFill>
              </a:rPr>
              <a:t>f</a:t>
            </a:r>
            <a:r>
              <a:rPr lang="en-US" sz="2000" kern="1200" spc="-10" dirty="0">
                <a:solidFill>
                  <a:srgbClr val="FFFFFF"/>
                </a:solidFill>
              </a:rPr>
              <a:t> </a:t>
            </a:r>
            <a:r>
              <a:rPr lang="en-US" sz="2000" kern="1200" dirty="0">
                <a:solidFill>
                  <a:srgbClr val="FFFFFF"/>
                </a:solidFill>
              </a:rPr>
              <a:t>the pan</a:t>
            </a:r>
            <a:r>
              <a:rPr lang="en-US" sz="2000" kern="1200" spc="-5" dirty="0">
                <a:solidFill>
                  <a:srgbClr val="FFFFFF"/>
                </a:solidFill>
              </a:rPr>
              <a:t>el</a:t>
            </a:r>
            <a:r>
              <a:rPr lang="en-US" sz="2000" kern="1200" dirty="0">
                <a:solidFill>
                  <a:srgbClr val="FFFFFF"/>
                </a:solidFill>
              </a:rPr>
              <a:t>s </a:t>
            </a:r>
            <a:r>
              <a:rPr lang="en-US" sz="2000" kern="1200" spc="-40" dirty="0">
                <a:solidFill>
                  <a:srgbClr val="FFFFFF"/>
                </a:solidFill>
              </a:rPr>
              <a:t>f</a:t>
            </a:r>
            <a:r>
              <a:rPr lang="en-US" sz="2000" kern="1200" spc="-5" dirty="0">
                <a:solidFill>
                  <a:srgbClr val="FFFFFF"/>
                </a:solidFill>
              </a:rPr>
              <a:t>o</a:t>
            </a:r>
            <a:r>
              <a:rPr lang="en-US" sz="2000" kern="1200" dirty="0">
                <a:solidFill>
                  <a:srgbClr val="FFFFFF"/>
                </a:solidFill>
              </a:rPr>
              <a:t>r</a:t>
            </a:r>
            <a:r>
              <a:rPr lang="en-US" sz="2000" kern="1200" spc="-15" dirty="0">
                <a:solidFill>
                  <a:srgbClr val="FFFFFF"/>
                </a:solidFill>
              </a:rPr>
              <a:t> </a:t>
            </a:r>
            <a:r>
              <a:rPr lang="en-US" sz="2000" kern="1200" spc="-20" dirty="0">
                <a:solidFill>
                  <a:srgbClr val="FFFFFF"/>
                </a:solidFill>
              </a:rPr>
              <a:t>E</a:t>
            </a:r>
            <a:r>
              <a:rPr lang="en-US" sz="2000" kern="1200" spc="-10" dirty="0">
                <a:solidFill>
                  <a:srgbClr val="FFFFFF"/>
                </a:solidFill>
              </a:rPr>
              <a:t>S</a:t>
            </a:r>
            <a:r>
              <a:rPr lang="en-US" sz="2000" kern="1200" spc="5" dirty="0">
                <a:solidFill>
                  <a:srgbClr val="FFFFFF"/>
                </a:solidFill>
              </a:rPr>
              <a:t>AS201</a:t>
            </a:r>
            <a:r>
              <a:rPr lang="en-US" sz="2000" kern="1200" dirty="0">
                <a:solidFill>
                  <a:srgbClr val="FFFFFF"/>
                </a:solidFill>
              </a:rPr>
              <a:t>7</a:t>
            </a:r>
            <a:r>
              <a:rPr lang="en-US" sz="2000" kern="1200" spc="-50" dirty="0">
                <a:solidFill>
                  <a:srgbClr val="FFFFFF"/>
                </a:solidFill>
              </a:rPr>
              <a:t> </a:t>
            </a:r>
            <a:r>
              <a:rPr lang="en-US" sz="2000" kern="1200" spc="-5" dirty="0">
                <a:solidFill>
                  <a:srgbClr val="FFFFFF"/>
                </a:solidFill>
              </a:rPr>
              <a:t>wil</a:t>
            </a:r>
            <a:r>
              <a:rPr lang="en-US" sz="2000" kern="1200" dirty="0">
                <a:solidFill>
                  <a:srgbClr val="FFFFFF"/>
                </a:solidFill>
              </a:rPr>
              <a:t>l</a:t>
            </a:r>
            <a:r>
              <a:rPr lang="en-US" sz="2000" kern="1200" spc="10" dirty="0">
                <a:solidFill>
                  <a:srgbClr val="FFFFFF"/>
                </a:solidFill>
              </a:rPr>
              <a:t> </a:t>
            </a:r>
            <a:r>
              <a:rPr lang="en-US" sz="2000" kern="1200" dirty="0">
                <a:solidFill>
                  <a:srgbClr val="FFFFFF"/>
                </a:solidFill>
              </a:rPr>
              <a:t>be a</a:t>
            </a:r>
            <a:r>
              <a:rPr lang="en-US" sz="2000" kern="1200" spc="-10" dirty="0">
                <a:solidFill>
                  <a:srgbClr val="FFFFFF"/>
                </a:solidFill>
              </a:rPr>
              <a:t> </a:t>
            </a:r>
            <a:r>
              <a:rPr lang="en-US" sz="2000" kern="1200" dirty="0">
                <a:solidFill>
                  <a:srgbClr val="FFFFFF"/>
                </a:solidFill>
              </a:rPr>
              <a:t>d</a:t>
            </a:r>
            <a:r>
              <a:rPr lang="en-US" sz="2000" kern="1200" spc="-5" dirty="0">
                <a:solidFill>
                  <a:srgbClr val="FFFFFF"/>
                </a:solidFill>
              </a:rPr>
              <a:t>e</a:t>
            </a:r>
            <a:r>
              <a:rPr lang="en-US" sz="2000" kern="1200" dirty="0">
                <a:solidFill>
                  <a:srgbClr val="FFFFFF"/>
                </a:solidFill>
              </a:rPr>
              <a:t>c</a:t>
            </a:r>
            <a:r>
              <a:rPr lang="en-US" sz="2000" kern="1200" spc="-5" dirty="0">
                <a:solidFill>
                  <a:srgbClr val="FFFFFF"/>
                </a:solidFill>
              </a:rPr>
              <a:t>isio</a:t>
            </a:r>
            <a:r>
              <a:rPr lang="en-US" sz="2000" kern="1200" dirty="0">
                <a:solidFill>
                  <a:srgbClr val="FFFFFF"/>
                </a:solidFill>
              </a:rPr>
              <a:t>n</a:t>
            </a:r>
            <a:r>
              <a:rPr lang="en-US" sz="2000" kern="1200" spc="5" dirty="0">
                <a:solidFill>
                  <a:srgbClr val="FFFFFF"/>
                </a:solidFill>
              </a:rPr>
              <a:t> </a:t>
            </a:r>
            <a:r>
              <a:rPr lang="en-US" sz="2000" kern="1200" spc="-40" dirty="0">
                <a:solidFill>
                  <a:srgbClr val="FFFFFF"/>
                </a:solidFill>
              </a:rPr>
              <a:t>f</a:t>
            </a:r>
            <a:r>
              <a:rPr lang="en-US" sz="2000" kern="1200" spc="-5" dirty="0">
                <a:solidFill>
                  <a:srgbClr val="FFFFFF"/>
                </a:solidFill>
              </a:rPr>
              <a:t>o</a:t>
            </a:r>
            <a:r>
              <a:rPr lang="en-US" sz="2000" kern="1200" dirty="0">
                <a:solidFill>
                  <a:srgbClr val="FFFFFF"/>
                </a:solidFill>
              </a:rPr>
              <a:t>r</a:t>
            </a:r>
            <a:r>
              <a:rPr lang="en-US" sz="2000" kern="1200" spc="-15" dirty="0">
                <a:solidFill>
                  <a:srgbClr val="FFFFFF"/>
                </a:solidFill>
              </a:rPr>
              <a:t> </a:t>
            </a:r>
            <a:r>
              <a:rPr lang="en-US" sz="2000" kern="1200" dirty="0">
                <a:solidFill>
                  <a:srgbClr val="FFFFFF"/>
                </a:solidFill>
              </a:rPr>
              <a:t>the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dirty="0">
                <a:solidFill>
                  <a:srgbClr val="FFFFFF"/>
                </a:solidFill>
              </a:rPr>
              <a:t>y</a:t>
            </a:r>
            <a:r>
              <a:rPr lang="en-US" sz="2000" kern="1200" spc="-5" dirty="0">
                <a:solidFill>
                  <a:srgbClr val="FFFFFF"/>
                </a:solidFill>
              </a:rPr>
              <a:t> </a:t>
            </a:r>
            <a:r>
              <a:rPr lang="en-US" sz="2000" kern="1200" spc="-30" dirty="0">
                <a:solidFill>
                  <a:srgbClr val="FFFFFF"/>
                </a:solidFill>
              </a:rPr>
              <a:t>s</a:t>
            </a:r>
            <a:r>
              <a:rPr lang="en-US" sz="2000" kern="1200" spc="-25" dirty="0">
                <a:solidFill>
                  <a:srgbClr val="FFFFFF"/>
                </a:solidFill>
              </a:rPr>
              <a:t>t</a:t>
            </a:r>
            <a:r>
              <a:rPr lang="en-US" sz="2000" kern="1200" spc="-5" dirty="0">
                <a:solidFill>
                  <a:srgbClr val="FFFFFF"/>
                </a:solidFill>
              </a:rPr>
              <a:t>eeri</a:t>
            </a:r>
            <a:r>
              <a:rPr lang="en-US" sz="2000" kern="1200" dirty="0">
                <a:solidFill>
                  <a:srgbClr val="FFFFFF"/>
                </a:solidFill>
              </a:rPr>
              <a:t>ng</a:t>
            </a:r>
            <a:r>
              <a:rPr lang="en-US" sz="2000" kern="1200" spc="20" dirty="0">
                <a:solidFill>
                  <a:srgbClr val="FFFFFF"/>
                </a:solidFill>
              </a:rPr>
              <a:t> </a:t>
            </a:r>
            <a:r>
              <a:rPr lang="en-US" sz="2000" kern="1200" spc="-10" dirty="0" smtClean="0">
                <a:solidFill>
                  <a:srgbClr val="FFFFFF"/>
                </a:solidFill>
              </a:rPr>
              <a:t>c</a:t>
            </a:r>
            <a:r>
              <a:rPr lang="en-US" sz="2000" kern="1200" spc="-5" dirty="0" smtClean="0">
                <a:solidFill>
                  <a:srgbClr val="FFFFFF"/>
                </a:solidFill>
              </a:rPr>
              <a:t>ommi</a:t>
            </a:r>
            <a:r>
              <a:rPr lang="en-US" sz="2000" kern="1200" spc="-25" dirty="0" smtClean="0">
                <a:solidFill>
                  <a:srgbClr val="FFFFFF"/>
                </a:solidFill>
              </a:rPr>
              <a:t>tt</a:t>
            </a:r>
            <a:r>
              <a:rPr lang="en-US" sz="2000" kern="1200" spc="-5" dirty="0" smtClean="0">
                <a:solidFill>
                  <a:srgbClr val="FFFFFF"/>
                </a:solidFill>
              </a:rPr>
              <a:t>e</a:t>
            </a:r>
            <a:r>
              <a:rPr lang="en-US" sz="2000" kern="1200" dirty="0" smtClean="0">
                <a:solidFill>
                  <a:srgbClr val="FFFFFF"/>
                </a:solidFill>
              </a:rPr>
              <a:t>e; we have budgeted for 6</a:t>
            </a:r>
            <a:r>
              <a:rPr lang="en-US" sz="2000" kern="1200" spc="-5" dirty="0" smtClean="0">
                <a:solidFill>
                  <a:srgbClr val="FFFFFF"/>
                </a:solidFill>
              </a:rPr>
              <a:t>-</a:t>
            </a:r>
            <a:r>
              <a:rPr lang="en-US" sz="2000" kern="1200" dirty="0" smtClean="0">
                <a:solidFill>
                  <a:srgbClr val="FFFFFF"/>
                </a:solidFill>
              </a:rPr>
              <a:t>7</a:t>
            </a:r>
            <a:r>
              <a:rPr lang="en-US" sz="2000" kern="1200" spc="-5" dirty="0" smtClean="0">
                <a:solidFill>
                  <a:srgbClr val="FFFFFF"/>
                </a:solidFill>
              </a:rPr>
              <a:t> </a:t>
            </a:r>
            <a:r>
              <a:rPr lang="en-US" sz="2000" kern="1200" dirty="0" smtClean="0">
                <a:solidFill>
                  <a:srgbClr val="FFFFFF"/>
                </a:solidFill>
              </a:rPr>
              <a:t>pan</a:t>
            </a:r>
            <a:r>
              <a:rPr lang="en-US" sz="2000" kern="1200" spc="-5" dirty="0" smtClean="0">
                <a:solidFill>
                  <a:srgbClr val="FFFFFF"/>
                </a:solidFill>
              </a:rPr>
              <a:t>e</a:t>
            </a:r>
            <a:r>
              <a:rPr lang="en-US" sz="2000" kern="1200" spc="-10" dirty="0" smtClean="0">
                <a:solidFill>
                  <a:srgbClr val="FFFFFF"/>
                </a:solidFill>
              </a:rPr>
              <a:t>l</a:t>
            </a:r>
            <a:r>
              <a:rPr lang="en-US" sz="2000" kern="1200" dirty="0" smtClean="0">
                <a:solidFill>
                  <a:srgbClr val="FFFFFF"/>
                </a:solidFill>
              </a:rPr>
              <a:t>s and several cross-disciplinary working groups.</a:t>
            </a:r>
            <a:endParaRPr lang="en-US" sz="2000" kern="1200" dirty="0">
              <a:solidFill>
                <a:prstClr val="black"/>
              </a:solidFill>
            </a:endParaRP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15</a:t>
            </a:fld>
            <a:endParaRPr lang="en-US" dirty="0"/>
          </a:p>
        </p:txBody>
      </p:sp>
    </p:spTree>
    <p:extLst>
      <p:ext uri="{BB962C8B-B14F-4D97-AF65-F5344CB8AC3E}">
        <p14:creationId xmlns:p14="http://schemas.microsoft.com/office/powerpoint/2010/main" val="2860504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fld id="{B6F15528-21DE-4FAA-801E-634DDDAF4B2B}" type="slidenum">
              <a:rPr lang="en-US" smtClean="0"/>
              <a:t>16</a:t>
            </a:fld>
            <a:endParaRPr lang="en-US" dirty="0"/>
          </a:p>
        </p:txBody>
      </p:sp>
      <p:sp>
        <p:nvSpPr>
          <p:cNvPr id="3" name="Text Placeholder 2"/>
          <p:cNvSpPr>
            <a:spLocks noGrp="1"/>
          </p:cNvSpPr>
          <p:nvPr>
            <p:ph type="body" idx="4294967295"/>
          </p:nvPr>
        </p:nvSpPr>
        <p:spPr>
          <a:xfrm>
            <a:off x="152400" y="152400"/>
            <a:ext cx="8763000" cy="553998"/>
          </a:xfrm>
        </p:spPr>
        <p:txBody>
          <a:bodyPr/>
          <a:lstStyle/>
          <a:p>
            <a:pPr algn="ctr"/>
            <a:r>
              <a:rPr lang="en-US" sz="3600" b="1" dirty="0" err="1" smtClean="0"/>
              <a:t>HyspIRI</a:t>
            </a:r>
            <a:r>
              <a:rPr lang="en-US" sz="3600" b="1" dirty="0"/>
              <a:t> </a:t>
            </a:r>
            <a:r>
              <a:rPr lang="en-US" sz="3600" b="1" dirty="0" smtClean="0"/>
              <a:t>in the 2007 Decadal Survey</a:t>
            </a:r>
            <a:endParaRPr lang="en-US" sz="3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1409" y="914400"/>
            <a:ext cx="5342792" cy="3787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09600" y="4807252"/>
            <a:ext cx="7848600" cy="2031325"/>
          </a:xfrm>
          <a:prstGeom prst="rect">
            <a:avLst/>
          </a:prstGeom>
          <a:noFill/>
        </p:spPr>
        <p:txBody>
          <a:bodyPr wrap="square" rtlCol="0">
            <a:spAutoFit/>
          </a:bodyPr>
          <a:lstStyle/>
          <a:p>
            <a:r>
              <a:rPr lang="en-US" dirty="0" err="1" smtClean="0">
                <a:solidFill>
                  <a:schemeClr val="bg1"/>
                </a:solidFill>
              </a:rPr>
              <a:t>HyspIRI</a:t>
            </a:r>
            <a:r>
              <a:rPr lang="en-US" dirty="0" smtClean="0">
                <a:solidFill>
                  <a:schemeClr val="bg1"/>
                </a:solidFill>
              </a:rPr>
              <a:t> uses imaging spectroscopy (optical hyperspectral imaging, 400-2500 nm and multispectral infrared, 8-12 </a:t>
            </a:r>
            <a:r>
              <a:rPr lang="en-US" dirty="0" err="1" smtClean="0">
                <a:solidFill>
                  <a:schemeClr val="bg1"/>
                </a:solidFill>
              </a:rPr>
              <a:t>μm</a:t>
            </a:r>
            <a:r>
              <a:rPr lang="en-US" dirty="0" smtClean="0">
                <a:solidFill>
                  <a:schemeClr val="bg1"/>
                </a:solidFill>
              </a:rPr>
              <a:t>) of the global land and coastal surface. The mission will obtain global coverage from LEO with repeat frequency of 30 days at 45 m spatial resolution.  A pointing capability is required for frequent and high resolution imaging of critical events such as volcanoes, wildfires, or droughts.  The payload consists of a hyperspectral imager together with a thermal multispectral scanner, both on the same platform, and both </a:t>
            </a:r>
            <a:r>
              <a:rPr lang="en-US" dirty="0" err="1" smtClean="0">
                <a:solidFill>
                  <a:schemeClr val="bg1"/>
                </a:solidFill>
              </a:rPr>
              <a:t>pointable</a:t>
            </a:r>
            <a:r>
              <a:rPr lang="en-US" dirty="0" smtClean="0">
                <a:solidFill>
                  <a:schemeClr val="bg1"/>
                </a:solidFill>
              </a:rPr>
              <a:t>.  Cost: ~$300M </a:t>
            </a:r>
            <a:endParaRPr lang="en-US" dirty="0">
              <a:solidFill>
                <a:schemeClr val="bg1"/>
              </a:solidFill>
            </a:endParaRPr>
          </a:p>
        </p:txBody>
      </p:sp>
    </p:spTree>
    <p:extLst>
      <p:ext uri="{BB962C8B-B14F-4D97-AF65-F5344CB8AC3E}">
        <p14:creationId xmlns:p14="http://schemas.microsoft.com/office/powerpoint/2010/main" val="776146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1231106"/>
          </a:xfrm>
        </p:spPr>
        <p:txBody>
          <a:bodyPr/>
          <a:lstStyle/>
          <a:p>
            <a:pPr algn="ctr"/>
            <a:r>
              <a:rPr lang="en-US" b="1" dirty="0" smtClean="0"/>
              <a:t>STATEMENT </a:t>
            </a:r>
            <a:r>
              <a:rPr lang="en-US" b="1" dirty="0"/>
              <a:t>OF TASK</a:t>
            </a:r>
            <a:br>
              <a:rPr lang="en-US" b="1" dirty="0"/>
            </a:br>
            <a:endParaRPr lang="en-US" b="1" dirty="0"/>
          </a:p>
        </p:txBody>
      </p:sp>
      <p:sp>
        <p:nvSpPr>
          <p:cNvPr id="3" name="Text Placeholder 2"/>
          <p:cNvSpPr>
            <a:spLocks noGrp="1"/>
          </p:cNvSpPr>
          <p:nvPr>
            <p:ph type="body" idx="1"/>
          </p:nvPr>
        </p:nvSpPr>
        <p:spPr>
          <a:xfrm>
            <a:off x="764540" y="1241124"/>
            <a:ext cx="7614919" cy="5539978"/>
          </a:xfrm>
        </p:spPr>
        <p:txBody>
          <a:bodyPr/>
          <a:lstStyle/>
          <a:p>
            <a:r>
              <a:rPr lang="en-US" sz="1700" dirty="0" smtClean="0"/>
              <a:t>	</a:t>
            </a:r>
            <a:r>
              <a:rPr lang="en-US" sz="2000" dirty="0" smtClean="0"/>
              <a:t>The </a:t>
            </a:r>
            <a:r>
              <a:rPr lang="en-US" sz="2000" dirty="0"/>
              <a:t>National Research Council will appoint a steering committee and supporting study panels to carry out a decadal survey in Earth Science and Applications from Space.  The study will generate consensus recommendations from the environmental monitoring and Earth science and applications communities for an integrated and sustainable approach to the conduct of the U.S. government’s civilian space-based Earth-system science programs.   </a:t>
            </a:r>
          </a:p>
          <a:p>
            <a:r>
              <a:rPr lang="en-US" sz="2000" dirty="0" smtClean="0"/>
              <a:t>	The </a:t>
            </a:r>
            <a:r>
              <a:rPr lang="en-US" sz="2000" dirty="0"/>
              <a:t>survey’s prioritization of research activities will be based on the committee’s consideration of identified science priorities; broad national operational observation priorities as identified in U.S. government policy, law, and international agreements (for example, the 2014 National Plan for Civil Earth Observation) and the relevant appropriation and authorization acts governing NASA, NOAA, and USGS; cost and technical readiness; the likely emergence of new technologies; the role of supporting activities such as in situ measurements; computational infrastructure for modeling, data assimilation, and data management; and opportunities to leverage related activities including consideration of interagency cooperation and international collaboration. </a:t>
            </a:r>
            <a:endParaRPr lang="en-US" sz="2000" dirty="0"/>
          </a:p>
        </p:txBody>
      </p:sp>
      <p:sp>
        <p:nvSpPr>
          <p:cNvPr id="4" name="Slide Number Placeholder 3"/>
          <p:cNvSpPr>
            <a:spLocks noGrp="1"/>
          </p:cNvSpPr>
          <p:nvPr>
            <p:ph type="sldNum" sz="quarter" idx="7"/>
          </p:nvPr>
        </p:nvSpPr>
        <p:spPr/>
        <p:txBody>
          <a:bodyPr/>
          <a:lstStyle/>
          <a:p>
            <a:fld id="{B6F15528-21DE-4FAA-801E-634DDDAF4B2B}" type="slidenum">
              <a:rPr lang="en-US" smtClean="0"/>
              <a:t>17</a:t>
            </a:fld>
            <a:endParaRPr lang="en-US" dirty="0"/>
          </a:p>
        </p:txBody>
      </p:sp>
    </p:spTree>
    <p:extLst>
      <p:ext uri="{BB962C8B-B14F-4D97-AF65-F5344CB8AC3E}">
        <p14:creationId xmlns:p14="http://schemas.microsoft.com/office/powerpoint/2010/main" val="3421458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84"/>
            <a:ext cx="7162800" cy="1169551"/>
          </a:xfrm>
        </p:spPr>
        <p:txBody>
          <a:bodyPr/>
          <a:lstStyle/>
          <a:p>
            <a:pPr algn="ctr"/>
            <a:r>
              <a:rPr lang="en-US" sz="3600" dirty="0" smtClean="0">
                <a:ea typeface="Times New Roman"/>
                <a:cs typeface="Times New Roman"/>
              </a:rPr>
              <a:t>Primary Tasks</a:t>
            </a:r>
            <a:r>
              <a:rPr lang="en-US" dirty="0">
                <a:ea typeface="Calibri"/>
                <a:cs typeface="Times New Roman"/>
              </a:rPr>
              <a:t/>
            </a:r>
            <a:br>
              <a:rPr lang="en-US" dirty="0">
                <a:ea typeface="Calibri"/>
                <a:cs typeface="Times New Roman"/>
              </a:rPr>
            </a:br>
            <a:endParaRPr lang="en-US" dirty="0"/>
          </a:p>
        </p:txBody>
      </p:sp>
      <p:sp>
        <p:nvSpPr>
          <p:cNvPr id="3" name="Text Placeholder 2"/>
          <p:cNvSpPr>
            <a:spLocks noGrp="1"/>
          </p:cNvSpPr>
          <p:nvPr>
            <p:ph type="body" idx="1"/>
          </p:nvPr>
        </p:nvSpPr>
        <p:spPr>
          <a:xfrm>
            <a:off x="764540" y="1143000"/>
            <a:ext cx="7614919" cy="5334000"/>
          </a:xfrm>
        </p:spPr>
        <p:txBody>
          <a:bodyPr/>
          <a:lstStyle/>
          <a:p>
            <a:pPr marL="342900" marR="0" lvl="0" indent="-342900">
              <a:lnSpc>
                <a:spcPct val="115000"/>
              </a:lnSpc>
              <a:spcBef>
                <a:spcPts val="600"/>
              </a:spcBef>
              <a:spcAft>
                <a:spcPts val="0"/>
              </a:spcAft>
              <a:buFont typeface="+mj-lt"/>
              <a:buAutoNum type="arabicPeriod"/>
            </a:pPr>
            <a:r>
              <a:rPr lang="en-US" sz="2000" dirty="0" smtClean="0">
                <a:ea typeface="Calibri"/>
                <a:cs typeface="Times New Roman"/>
              </a:rPr>
              <a:t>Assess </a:t>
            </a:r>
            <a:r>
              <a:rPr lang="en-US" sz="2000" dirty="0">
                <a:ea typeface="Calibri"/>
                <a:cs typeface="Times New Roman"/>
              </a:rPr>
              <a:t>progress in addressing the major scientific and application challenges outlined in the 2007 Earth Science Decadal Survey.</a:t>
            </a:r>
          </a:p>
          <a:p>
            <a:pPr marL="342900" marR="0" lvl="0" indent="-342900">
              <a:lnSpc>
                <a:spcPct val="115000"/>
              </a:lnSpc>
              <a:spcBef>
                <a:spcPts val="600"/>
              </a:spcBef>
              <a:spcAft>
                <a:spcPts val="0"/>
              </a:spcAft>
              <a:buFont typeface="+mj-lt"/>
              <a:buAutoNum type="arabicPeriod"/>
            </a:pPr>
            <a:r>
              <a:rPr lang="en-US" sz="2000" dirty="0">
                <a:ea typeface="Calibri"/>
                <a:cs typeface="Times New Roman"/>
              </a:rPr>
              <a:t>Develop a prioritized list of top-level science and application objectives to guide space-based Earth observations over a 10-year period commencing approximately at the start of fiscal year 2018 (October 1, 2017). </a:t>
            </a:r>
          </a:p>
          <a:p>
            <a:pPr marL="342900" marR="0" lvl="0" indent="-342900">
              <a:lnSpc>
                <a:spcPct val="115000"/>
              </a:lnSpc>
              <a:spcBef>
                <a:spcPts val="600"/>
              </a:spcBef>
              <a:spcAft>
                <a:spcPts val="0"/>
              </a:spcAft>
              <a:buFont typeface="+mj-lt"/>
              <a:buAutoNum type="arabicPeriod"/>
            </a:pPr>
            <a:r>
              <a:rPr lang="en-US" sz="2000" dirty="0">
                <a:ea typeface="Calibri"/>
                <a:cs typeface="Times New Roman"/>
              </a:rPr>
              <a:t>Identify gaps and opportunities in the programs of record at NASA, NOAA, and USGS in pursuit of the top-level science and application challenges—including space-based opportunities that provide both sustained and experimental observations.    </a:t>
            </a:r>
          </a:p>
          <a:p>
            <a:pPr marL="342900" marR="0" lvl="0" indent="-342900">
              <a:lnSpc>
                <a:spcPct val="115000"/>
              </a:lnSpc>
              <a:spcBef>
                <a:spcPts val="600"/>
              </a:spcBef>
              <a:spcAft>
                <a:spcPts val="0"/>
              </a:spcAft>
              <a:buFont typeface="+mj-lt"/>
              <a:buAutoNum type="arabicPeriod"/>
            </a:pPr>
            <a:r>
              <a:rPr lang="en-US" sz="2000" dirty="0">
                <a:ea typeface="Calibri"/>
                <a:cs typeface="Times New Roman"/>
              </a:rPr>
              <a:t>Recommend approaches to facilitate the development of a robust, resilient, and appropriately balanced U.S. program of Earth observations from space.  </a:t>
            </a:r>
          </a:p>
        </p:txBody>
      </p:sp>
      <p:sp>
        <p:nvSpPr>
          <p:cNvPr id="4" name="Slide Number Placeholder 3"/>
          <p:cNvSpPr>
            <a:spLocks noGrp="1"/>
          </p:cNvSpPr>
          <p:nvPr>
            <p:ph type="sldNum" sz="quarter" idx="7"/>
          </p:nvPr>
        </p:nvSpPr>
        <p:spPr/>
        <p:txBody>
          <a:bodyPr/>
          <a:lstStyle/>
          <a:p>
            <a:fld id="{B6F15528-21DE-4FAA-801E-634DDDAF4B2B}" type="slidenum">
              <a:rPr lang="en-US" smtClean="0"/>
              <a:t>18</a:t>
            </a:fld>
            <a:endParaRPr lang="en-US" dirty="0"/>
          </a:p>
        </p:txBody>
      </p:sp>
    </p:spTree>
    <p:extLst>
      <p:ext uri="{BB962C8B-B14F-4D97-AF65-F5344CB8AC3E}">
        <p14:creationId xmlns:p14="http://schemas.microsoft.com/office/powerpoint/2010/main" val="3459611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81000" y="152400"/>
            <a:ext cx="8458200" cy="6895734"/>
          </a:xfrm>
        </p:spPr>
        <p:txBody>
          <a:bodyPr/>
          <a:lstStyle/>
          <a:p>
            <a:pPr marR="0" lvl="0">
              <a:lnSpc>
                <a:spcPct val="115000"/>
              </a:lnSpc>
              <a:spcBef>
                <a:spcPts val="600"/>
              </a:spcBef>
              <a:spcAft>
                <a:spcPts val="0"/>
              </a:spcAft>
            </a:pPr>
            <a:r>
              <a:rPr lang="en-US" sz="1400" dirty="0">
                <a:ea typeface="Calibri"/>
                <a:cs typeface="Times New Roman"/>
              </a:rPr>
              <a:t>Recommend </a:t>
            </a:r>
            <a:r>
              <a:rPr lang="en-US" sz="1400" b="1" dirty="0">
                <a:solidFill>
                  <a:srgbClr val="00B050"/>
                </a:solidFill>
                <a:ea typeface="Calibri"/>
                <a:cs typeface="Times New Roman"/>
              </a:rPr>
              <a:t>NASA</a:t>
            </a:r>
            <a:r>
              <a:rPr lang="en-US" sz="1400" dirty="0">
                <a:ea typeface="Calibri"/>
                <a:cs typeface="Times New Roman"/>
              </a:rPr>
              <a:t> research activities to advance Earth system science and applications by means of a set of prioritized strategic “science targets” for the space-based observation opportunities in the decade 2018-2027.  (A science target in this instance comprises a set of science objectives that could be pursued and significantly advanced by means of a space-based observation.)  The prioritization process will begin with the committee identifying the critical measurement capabilities associated with the science target.  For each science target, the committee will then identify a set of objectives and measurement requirements/capabilities for space-based data acquisitions.  If appropriate and usually only for recommendations associated with major investments, the committee will (via a “CATE” process) assemble notional proof-of-concept missions with the recommended capabilities in order to better understand the top-level scientific performance and technical risk options associated with mission development and execution.  In addition:</a:t>
            </a:r>
          </a:p>
          <a:p>
            <a:pPr marL="342900" marR="0" lvl="0" indent="-342900">
              <a:lnSpc>
                <a:spcPct val="115000"/>
              </a:lnSpc>
              <a:spcBef>
                <a:spcPts val="600"/>
              </a:spcBef>
              <a:spcAft>
                <a:spcPts val="0"/>
              </a:spcAft>
              <a:buFont typeface="+mj-lt"/>
              <a:buAutoNum type="alphaLcPeriod"/>
            </a:pPr>
            <a:r>
              <a:rPr lang="en-US" sz="1400" dirty="0">
                <a:ea typeface="Calibri"/>
                <a:cs typeface="Times New Roman"/>
              </a:rPr>
              <a:t>The committee will carry out its prioritization with a view towards minimizing mission development and acquisition costs and maximizing the role of competition in implementing flight recommendations.     </a:t>
            </a:r>
          </a:p>
          <a:p>
            <a:pPr marL="342900" marR="0" lvl="0" indent="-342900">
              <a:lnSpc>
                <a:spcPct val="115000"/>
              </a:lnSpc>
              <a:spcBef>
                <a:spcPts val="600"/>
              </a:spcBef>
              <a:spcAft>
                <a:spcPts val="0"/>
              </a:spcAft>
              <a:buFont typeface="+mj-lt"/>
              <a:buAutoNum type="alphaLcPeriod"/>
            </a:pPr>
            <a:r>
              <a:rPr lang="en-US" sz="1400" dirty="0">
                <a:ea typeface="Calibri"/>
                <a:cs typeface="Times New Roman"/>
              </a:rPr>
              <a:t>For each science target, the committee will establish the context, criteria, and justifications for its recommended prioritization, and identify scientific and/or programmatic developments of sufficient significance that they would warrant reexamination of the committee’s recommendation. </a:t>
            </a:r>
          </a:p>
          <a:p>
            <a:pPr marL="342900" marR="0" lvl="0" indent="-342900">
              <a:lnSpc>
                <a:spcPct val="115000"/>
              </a:lnSpc>
              <a:spcBef>
                <a:spcPts val="600"/>
              </a:spcBef>
              <a:spcAft>
                <a:spcPts val="0"/>
              </a:spcAft>
              <a:buFont typeface="+mj-lt"/>
              <a:buAutoNum type="alphaLcPeriod"/>
            </a:pPr>
            <a:r>
              <a:rPr lang="en-US" sz="1400" dirty="0">
                <a:ea typeface="Calibri"/>
                <a:cs typeface="Times New Roman"/>
              </a:rPr>
              <a:t>The prioritization process will include reconsideration of the scientific priorities associated with the named missions from 2007 Earth Science and Applications from Space Decadal Survey.</a:t>
            </a:r>
          </a:p>
          <a:p>
            <a:pPr marL="342900" marR="0" lvl="0" indent="-342900">
              <a:spcBef>
                <a:spcPts val="600"/>
              </a:spcBef>
              <a:spcAft>
                <a:spcPts val="0"/>
              </a:spcAft>
              <a:buFont typeface="+mj-lt"/>
              <a:buAutoNum type="alphaLcPeriod"/>
            </a:pPr>
            <a:r>
              <a:rPr lang="en-US" sz="1400" dirty="0">
                <a:ea typeface="Times New Roman"/>
                <a:cs typeface="Times New Roman"/>
              </a:rPr>
              <a:t>In considering budget scenarios for NASA, the committee may consider scenarios that account for higher or lower than anticipated allocations.  For NASA, the committee’s recommendations will also include guidance on how to rebalance programs upon failure of one or more of the criteria/assumptions underpinning a mission recommendation.</a:t>
            </a:r>
            <a:endParaRPr lang="en-US" sz="1400" dirty="0"/>
          </a:p>
          <a:p>
            <a:pPr marL="342900" marR="0" lvl="0" indent="-342900">
              <a:lnSpc>
                <a:spcPct val="115000"/>
              </a:lnSpc>
              <a:spcBef>
                <a:spcPts val="600"/>
              </a:spcBef>
              <a:spcAft>
                <a:spcPts val="0"/>
              </a:spcAft>
              <a:buFont typeface="+mj-lt"/>
              <a:buAutoNum type="alphaLcPeriod"/>
            </a:pPr>
            <a:r>
              <a:rPr lang="en-US" sz="1400" dirty="0">
                <a:ea typeface="Calibri"/>
                <a:cs typeface="Times New Roman"/>
              </a:rPr>
              <a:t>The committee may also identify potential interagency and international synergies; proposed augmentations to planned international missions; and adjustments to U.S. missions planned, but not yet implemented.</a:t>
            </a:r>
          </a:p>
          <a:p>
            <a:pPr marL="342900" marR="0" lvl="0" indent="-342900">
              <a:lnSpc>
                <a:spcPct val="115000"/>
              </a:lnSpc>
              <a:spcBef>
                <a:spcPts val="600"/>
              </a:spcBef>
              <a:spcAft>
                <a:spcPts val="0"/>
              </a:spcAft>
              <a:buFont typeface="+mj-lt"/>
              <a:buAutoNum type="alphaLcPeriod"/>
            </a:pPr>
            <a:r>
              <a:rPr lang="en-US" sz="1400" dirty="0">
                <a:ea typeface="Calibri"/>
                <a:cs typeface="Times New Roman"/>
              </a:rPr>
              <a:t>The committee may comment on technology investments; new areas of research emphasis; or suborbital, ground, or in situ activities.</a:t>
            </a: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19</a:t>
            </a:fld>
            <a:endParaRPr lang="en-US" dirty="0"/>
          </a:p>
        </p:txBody>
      </p:sp>
    </p:spTree>
    <p:extLst>
      <p:ext uri="{BB962C8B-B14F-4D97-AF65-F5344CB8AC3E}">
        <p14:creationId xmlns:p14="http://schemas.microsoft.com/office/powerpoint/2010/main" val="110361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7456930" y="420623"/>
            <a:ext cx="723899" cy="1034795"/>
          </a:xfrm>
          <a:prstGeom prst="rect">
            <a:avLst/>
          </a:prstGeom>
          <a:blipFill>
            <a:blip r:embed="rId3" cstate="print"/>
            <a:stretch>
              <a:fillRect/>
            </a:stretch>
          </a:blipFill>
        </p:spPr>
        <p:txBody>
          <a:bodyPr wrap="square" lIns="0" tIns="0" rIns="0" bIns="0" rtlCol="0"/>
          <a:lstStyle/>
          <a:p>
            <a:endParaRPr dirty="0"/>
          </a:p>
        </p:txBody>
      </p:sp>
      <p:sp>
        <p:nvSpPr>
          <p:cNvPr id="10" name="object 10"/>
          <p:cNvSpPr txBox="1"/>
          <p:nvPr/>
        </p:nvSpPr>
        <p:spPr>
          <a:xfrm>
            <a:off x="459740" y="1930019"/>
            <a:ext cx="4073525" cy="3898503"/>
          </a:xfrm>
          <a:prstGeom prst="rect">
            <a:avLst/>
          </a:prstGeom>
        </p:spPr>
        <p:txBody>
          <a:bodyPr vert="horz" wrap="square" lIns="0" tIns="0" rIns="0" bIns="0" rtlCol="0">
            <a:spAutoFit/>
          </a:bodyPr>
          <a:lstStyle/>
          <a:p>
            <a:pPr marL="12700" marR="5080">
              <a:lnSpc>
                <a:spcPct val="100000"/>
              </a:lnSpc>
            </a:pPr>
            <a:r>
              <a:rPr sz="2200" spc="-5" dirty="0">
                <a:solidFill>
                  <a:srgbClr val="FFFFFF"/>
                </a:solidFill>
                <a:latin typeface="Calibri"/>
                <a:cs typeface="Calibri"/>
              </a:rPr>
              <a:t>“</a:t>
            </a:r>
            <a:r>
              <a:rPr sz="2200" spc="-20" dirty="0">
                <a:solidFill>
                  <a:srgbClr val="FFFFFF"/>
                </a:solidFill>
                <a:latin typeface="Calibri"/>
                <a:cs typeface="Calibri"/>
              </a:rPr>
              <a:t>Unde</a:t>
            </a:r>
            <a:r>
              <a:rPr sz="2200" spc="-45" dirty="0">
                <a:solidFill>
                  <a:srgbClr val="FFFFFF"/>
                </a:solidFill>
                <a:latin typeface="Calibri"/>
                <a:cs typeface="Calibri"/>
              </a:rPr>
              <a:t>r</a:t>
            </a:r>
            <a:r>
              <a:rPr sz="2200" spc="-30" dirty="0">
                <a:solidFill>
                  <a:srgbClr val="FFFFFF"/>
                </a:solidFill>
                <a:latin typeface="Calibri"/>
                <a:cs typeface="Calibri"/>
              </a:rPr>
              <a:t>s</a:t>
            </a:r>
            <a:r>
              <a:rPr sz="2200" spc="-40" dirty="0">
                <a:solidFill>
                  <a:srgbClr val="FFFFFF"/>
                </a:solidFill>
                <a:latin typeface="Calibri"/>
                <a:cs typeface="Calibri"/>
              </a:rPr>
              <a:t>t</a:t>
            </a:r>
            <a:r>
              <a:rPr sz="2200" spc="-15" dirty="0">
                <a:solidFill>
                  <a:srgbClr val="FFFFFF"/>
                </a:solidFill>
                <a:latin typeface="Calibri"/>
                <a:cs typeface="Calibri"/>
              </a:rPr>
              <a:t>a</a:t>
            </a:r>
            <a:r>
              <a:rPr sz="2200" spc="-20" dirty="0">
                <a:solidFill>
                  <a:srgbClr val="FFFFFF"/>
                </a:solidFill>
                <a:latin typeface="Calibri"/>
                <a:cs typeface="Calibri"/>
              </a:rPr>
              <a:t>nd</a:t>
            </a:r>
            <a:r>
              <a:rPr sz="2200" dirty="0">
                <a:solidFill>
                  <a:srgbClr val="FFFFFF"/>
                </a:solidFill>
                <a:latin typeface="Calibri"/>
                <a:cs typeface="Calibri"/>
              </a:rPr>
              <a:t>i</a:t>
            </a:r>
            <a:r>
              <a:rPr sz="2200" spc="-20" dirty="0">
                <a:solidFill>
                  <a:srgbClr val="FFFFFF"/>
                </a:solidFill>
                <a:latin typeface="Calibri"/>
                <a:cs typeface="Calibri"/>
              </a:rPr>
              <a:t>n</a:t>
            </a:r>
            <a:r>
              <a:rPr sz="2200" spc="-15" dirty="0">
                <a:solidFill>
                  <a:srgbClr val="FFFFFF"/>
                </a:solidFill>
                <a:latin typeface="Calibri"/>
                <a:cs typeface="Calibri"/>
              </a:rPr>
              <a:t>g</a:t>
            </a:r>
            <a:r>
              <a:rPr sz="2200" spc="-10" dirty="0">
                <a:solidFill>
                  <a:srgbClr val="FFFFFF"/>
                </a:solidFill>
                <a:latin typeface="Calibri"/>
                <a:cs typeface="Calibri"/>
              </a:rPr>
              <a:t> </a:t>
            </a:r>
            <a:r>
              <a:rPr sz="2200" spc="-15" dirty="0">
                <a:solidFill>
                  <a:srgbClr val="FFFFFF"/>
                </a:solidFill>
                <a:latin typeface="Calibri"/>
                <a:cs typeface="Calibri"/>
              </a:rPr>
              <a:t>the</a:t>
            </a:r>
            <a:r>
              <a:rPr sz="2200" spc="15" dirty="0">
                <a:solidFill>
                  <a:srgbClr val="FFFFFF"/>
                </a:solidFill>
                <a:latin typeface="Calibri"/>
                <a:cs typeface="Calibri"/>
              </a:rPr>
              <a:t> </a:t>
            </a:r>
            <a:r>
              <a:rPr sz="2200" spc="-40" dirty="0">
                <a:solidFill>
                  <a:srgbClr val="FFFFFF"/>
                </a:solidFill>
                <a:latin typeface="Calibri"/>
                <a:cs typeface="Calibri"/>
              </a:rPr>
              <a:t>c</a:t>
            </a:r>
            <a:r>
              <a:rPr sz="2200" spc="-10" dirty="0">
                <a:solidFill>
                  <a:srgbClr val="FFFFFF"/>
                </a:solidFill>
                <a:latin typeface="Calibri"/>
                <a:cs typeface="Calibri"/>
              </a:rPr>
              <a:t>o</a:t>
            </a:r>
            <a:r>
              <a:rPr sz="2200" spc="-20" dirty="0">
                <a:solidFill>
                  <a:srgbClr val="FFFFFF"/>
                </a:solidFill>
                <a:latin typeface="Calibri"/>
                <a:cs typeface="Calibri"/>
              </a:rPr>
              <a:t>mp</a:t>
            </a:r>
            <a:r>
              <a:rPr sz="2200" dirty="0">
                <a:solidFill>
                  <a:srgbClr val="FFFFFF"/>
                </a:solidFill>
                <a:latin typeface="Calibri"/>
                <a:cs typeface="Calibri"/>
              </a:rPr>
              <a:t>l</a:t>
            </a:r>
            <a:r>
              <a:rPr sz="2200" spc="-55" dirty="0">
                <a:solidFill>
                  <a:srgbClr val="FFFFFF"/>
                </a:solidFill>
                <a:latin typeface="Calibri"/>
                <a:cs typeface="Calibri"/>
              </a:rPr>
              <a:t>e</a:t>
            </a:r>
            <a:r>
              <a:rPr sz="2200" spc="-15" dirty="0">
                <a:solidFill>
                  <a:srgbClr val="FFFFFF"/>
                </a:solidFill>
                <a:latin typeface="Calibri"/>
                <a:cs typeface="Calibri"/>
              </a:rPr>
              <a:t>x,</a:t>
            </a:r>
            <a:r>
              <a:rPr sz="2200" spc="-10" dirty="0">
                <a:solidFill>
                  <a:srgbClr val="FFFFFF"/>
                </a:solidFill>
                <a:latin typeface="Calibri"/>
                <a:cs typeface="Calibri"/>
              </a:rPr>
              <a:t> </a:t>
            </a:r>
            <a:r>
              <a:rPr sz="2200" spc="-20" dirty="0">
                <a:solidFill>
                  <a:srgbClr val="FFFFFF"/>
                </a:solidFill>
                <a:latin typeface="Calibri"/>
                <a:cs typeface="Calibri"/>
              </a:rPr>
              <a:t>ch</a:t>
            </a:r>
            <a:r>
              <a:rPr sz="2200" spc="-15" dirty="0">
                <a:solidFill>
                  <a:srgbClr val="FFFFFF"/>
                </a:solidFill>
                <a:latin typeface="Calibri"/>
                <a:cs typeface="Calibri"/>
              </a:rPr>
              <a:t>a</a:t>
            </a:r>
            <a:r>
              <a:rPr sz="2200" spc="-20" dirty="0">
                <a:solidFill>
                  <a:srgbClr val="FFFFFF"/>
                </a:solidFill>
                <a:latin typeface="Calibri"/>
                <a:cs typeface="Calibri"/>
              </a:rPr>
              <a:t>ng</a:t>
            </a:r>
            <a:r>
              <a:rPr sz="2200" spc="-5" dirty="0">
                <a:solidFill>
                  <a:srgbClr val="FFFFFF"/>
                </a:solidFill>
                <a:latin typeface="Calibri"/>
                <a:cs typeface="Calibri"/>
              </a:rPr>
              <a:t>i</a:t>
            </a:r>
            <a:r>
              <a:rPr sz="2200" spc="-20" dirty="0">
                <a:solidFill>
                  <a:srgbClr val="FFFFFF"/>
                </a:solidFill>
                <a:latin typeface="Calibri"/>
                <a:cs typeface="Calibri"/>
              </a:rPr>
              <a:t>n</a:t>
            </a:r>
            <a:r>
              <a:rPr sz="2200" spc="-15" dirty="0">
                <a:solidFill>
                  <a:srgbClr val="FFFFFF"/>
                </a:solidFill>
                <a:latin typeface="Calibri"/>
                <a:cs typeface="Calibri"/>
              </a:rPr>
              <a:t>g</a:t>
            </a:r>
            <a:r>
              <a:rPr sz="2200" spc="-10" dirty="0">
                <a:solidFill>
                  <a:srgbClr val="FFFFFF"/>
                </a:solidFill>
                <a:latin typeface="Calibri"/>
                <a:cs typeface="Calibri"/>
              </a:rPr>
              <a:t> </a:t>
            </a:r>
            <a:r>
              <a:rPr sz="2200" spc="-20" dirty="0">
                <a:solidFill>
                  <a:srgbClr val="FFFFFF"/>
                </a:solidFill>
                <a:latin typeface="Calibri"/>
                <a:cs typeface="Calibri"/>
              </a:rPr>
              <a:t>p</a:t>
            </a:r>
            <a:r>
              <a:rPr sz="2200" dirty="0">
                <a:solidFill>
                  <a:srgbClr val="FFFFFF"/>
                </a:solidFill>
                <a:latin typeface="Calibri"/>
                <a:cs typeface="Calibri"/>
              </a:rPr>
              <a:t>l</a:t>
            </a:r>
            <a:r>
              <a:rPr sz="2200" spc="-15" dirty="0">
                <a:solidFill>
                  <a:srgbClr val="FFFFFF"/>
                </a:solidFill>
                <a:latin typeface="Calibri"/>
                <a:cs typeface="Calibri"/>
              </a:rPr>
              <a:t>a</a:t>
            </a:r>
            <a:r>
              <a:rPr sz="2200" spc="-20" dirty="0">
                <a:solidFill>
                  <a:srgbClr val="FFFFFF"/>
                </a:solidFill>
                <a:latin typeface="Calibri"/>
                <a:cs typeface="Calibri"/>
              </a:rPr>
              <a:t>n</a:t>
            </a:r>
            <a:r>
              <a:rPr sz="2200" spc="-30" dirty="0">
                <a:solidFill>
                  <a:srgbClr val="FFFFFF"/>
                </a:solidFill>
                <a:latin typeface="Calibri"/>
                <a:cs typeface="Calibri"/>
              </a:rPr>
              <a:t>e</a:t>
            </a:r>
            <a:r>
              <a:rPr sz="2200" spc="-10" dirty="0">
                <a:solidFill>
                  <a:srgbClr val="FFFFFF"/>
                </a:solidFill>
                <a:latin typeface="Calibri"/>
                <a:cs typeface="Calibri"/>
              </a:rPr>
              <a:t>t</a:t>
            </a:r>
            <a:r>
              <a:rPr sz="2200" dirty="0">
                <a:solidFill>
                  <a:srgbClr val="FFFFFF"/>
                </a:solidFill>
                <a:latin typeface="Calibri"/>
                <a:cs typeface="Calibri"/>
              </a:rPr>
              <a:t> </a:t>
            </a:r>
            <a:r>
              <a:rPr sz="2200" spc="-10" dirty="0">
                <a:solidFill>
                  <a:srgbClr val="FFFFFF"/>
                </a:solidFill>
                <a:latin typeface="Calibri"/>
                <a:cs typeface="Calibri"/>
              </a:rPr>
              <a:t>o</a:t>
            </a:r>
            <a:r>
              <a:rPr sz="2200" spc="-15" dirty="0">
                <a:solidFill>
                  <a:srgbClr val="FFFFFF"/>
                </a:solidFill>
                <a:latin typeface="Calibri"/>
                <a:cs typeface="Calibri"/>
              </a:rPr>
              <a:t>n</a:t>
            </a:r>
            <a:r>
              <a:rPr sz="2200" spc="-10" dirty="0">
                <a:solidFill>
                  <a:srgbClr val="FFFFFF"/>
                </a:solidFill>
                <a:latin typeface="Calibri"/>
                <a:cs typeface="Calibri"/>
              </a:rPr>
              <a:t> </a:t>
            </a:r>
            <a:r>
              <a:rPr sz="2200" spc="-20" dirty="0">
                <a:solidFill>
                  <a:srgbClr val="FFFFFF"/>
                </a:solidFill>
                <a:latin typeface="Calibri"/>
                <a:cs typeface="Calibri"/>
              </a:rPr>
              <a:t>wh</a:t>
            </a:r>
            <a:r>
              <a:rPr sz="2200" dirty="0">
                <a:solidFill>
                  <a:srgbClr val="FFFFFF"/>
                </a:solidFill>
                <a:latin typeface="Calibri"/>
                <a:cs typeface="Calibri"/>
              </a:rPr>
              <a:t>i</a:t>
            </a:r>
            <a:r>
              <a:rPr sz="2200" spc="-15" dirty="0">
                <a:solidFill>
                  <a:srgbClr val="FFFFFF"/>
                </a:solidFill>
                <a:latin typeface="Calibri"/>
                <a:cs typeface="Calibri"/>
              </a:rPr>
              <a:t>ch</a:t>
            </a:r>
            <a:r>
              <a:rPr sz="2200" spc="5" dirty="0">
                <a:solidFill>
                  <a:srgbClr val="FFFFFF"/>
                </a:solidFill>
                <a:latin typeface="Calibri"/>
                <a:cs typeface="Calibri"/>
              </a:rPr>
              <a:t> </a:t>
            </a:r>
            <a:r>
              <a:rPr sz="2200" spc="-45" dirty="0">
                <a:solidFill>
                  <a:srgbClr val="FFFFFF"/>
                </a:solidFill>
                <a:latin typeface="Calibri"/>
                <a:cs typeface="Calibri"/>
              </a:rPr>
              <a:t>w</a:t>
            </a:r>
            <a:r>
              <a:rPr sz="2200" spc="-15" dirty="0">
                <a:solidFill>
                  <a:srgbClr val="FFFFFF"/>
                </a:solidFill>
                <a:latin typeface="Calibri"/>
                <a:cs typeface="Calibri"/>
              </a:rPr>
              <a:t>e</a:t>
            </a:r>
            <a:r>
              <a:rPr sz="2200" spc="15" dirty="0">
                <a:solidFill>
                  <a:srgbClr val="FFFFFF"/>
                </a:solidFill>
                <a:latin typeface="Calibri"/>
                <a:cs typeface="Calibri"/>
              </a:rPr>
              <a:t> </a:t>
            </a:r>
            <a:r>
              <a:rPr sz="2200" dirty="0">
                <a:solidFill>
                  <a:srgbClr val="FFFFFF"/>
                </a:solidFill>
                <a:latin typeface="Calibri"/>
                <a:cs typeface="Calibri"/>
              </a:rPr>
              <a:t>li</a:t>
            </a:r>
            <a:r>
              <a:rPr sz="2200" spc="-30" dirty="0">
                <a:solidFill>
                  <a:srgbClr val="FFFFFF"/>
                </a:solidFill>
                <a:latin typeface="Calibri"/>
                <a:cs typeface="Calibri"/>
              </a:rPr>
              <a:t>v</a:t>
            </a:r>
            <a:r>
              <a:rPr sz="2200" spc="-15" dirty="0">
                <a:solidFill>
                  <a:srgbClr val="FFFFFF"/>
                </a:solidFill>
                <a:latin typeface="Calibri"/>
                <a:cs typeface="Calibri"/>
              </a:rPr>
              <a:t>e,</a:t>
            </a:r>
            <a:r>
              <a:rPr sz="2200" spc="-10" dirty="0">
                <a:solidFill>
                  <a:srgbClr val="FFFFFF"/>
                </a:solidFill>
                <a:latin typeface="Calibri"/>
                <a:cs typeface="Calibri"/>
              </a:rPr>
              <a:t> </a:t>
            </a:r>
            <a:r>
              <a:rPr sz="2200" spc="-20" dirty="0">
                <a:solidFill>
                  <a:srgbClr val="FFFFFF"/>
                </a:solidFill>
                <a:latin typeface="Calibri"/>
                <a:cs typeface="Calibri"/>
              </a:rPr>
              <a:t>h</a:t>
            </a:r>
            <a:r>
              <a:rPr sz="2200" spc="-25" dirty="0">
                <a:solidFill>
                  <a:srgbClr val="FFFFFF"/>
                </a:solidFill>
                <a:latin typeface="Calibri"/>
                <a:cs typeface="Calibri"/>
              </a:rPr>
              <a:t>o</a:t>
            </a:r>
            <a:r>
              <a:rPr sz="2200" spc="-20" dirty="0">
                <a:solidFill>
                  <a:srgbClr val="FFFFFF"/>
                </a:solidFill>
                <a:latin typeface="Calibri"/>
                <a:cs typeface="Calibri"/>
              </a:rPr>
              <a:t>w</a:t>
            </a:r>
            <a:r>
              <a:rPr sz="2200" spc="5" dirty="0">
                <a:solidFill>
                  <a:srgbClr val="FFFFFF"/>
                </a:solidFill>
                <a:latin typeface="Calibri"/>
                <a:cs typeface="Calibri"/>
              </a:rPr>
              <a:t> </a:t>
            </a:r>
            <a:r>
              <a:rPr sz="2200" dirty="0">
                <a:solidFill>
                  <a:srgbClr val="FFFFFF"/>
                </a:solidFill>
                <a:latin typeface="Calibri"/>
                <a:cs typeface="Calibri"/>
              </a:rPr>
              <a:t>i</a:t>
            </a:r>
            <a:r>
              <a:rPr sz="2200" spc="-10" dirty="0">
                <a:solidFill>
                  <a:srgbClr val="FFFFFF"/>
                </a:solidFill>
                <a:latin typeface="Calibri"/>
                <a:cs typeface="Calibri"/>
              </a:rPr>
              <a:t>t</a:t>
            </a:r>
            <a:r>
              <a:rPr sz="2200" dirty="0">
                <a:solidFill>
                  <a:srgbClr val="FFFFFF"/>
                </a:solidFill>
                <a:latin typeface="Calibri"/>
                <a:cs typeface="Calibri"/>
              </a:rPr>
              <a:t> </a:t>
            </a:r>
            <a:r>
              <a:rPr sz="2200" spc="-5" dirty="0">
                <a:solidFill>
                  <a:srgbClr val="FFFFFF"/>
                </a:solidFill>
                <a:latin typeface="Calibri"/>
                <a:cs typeface="Calibri"/>
              </a:rPr>
              <a:t>s</a:t>
            </a:r>
            <a:r>
              <a:rPr sz="2200" spc="-20" dirty="0">
                <a:solidFill>
                  <a:srgbClr val="FFFFFF"/>
                </a:solidFill>
                <a:latin typeface="Calibri"/>
                <a:cs typeface="Calibri"/>
              </a:rPr>
              <a:t>upp</a:t>
            </a:r>
            <a:r>
              <a:rPr sz="2200" spc="-10" dirty="0">
                <a:solidFill>
                  <a:srgbClr val="FFFFFF"/>
                </a:solidFill>
                <a:latin typeface="Calibri"/>
                <a:cs typeface="Calibri"/>
              </a:rPr>
              <a:t>or</a:t>
            </a:r>
            <a:r>
              <a:rPr sz="2200" spc="-15" dirty="0">
                <a:solidFill>
                  <a:srgbClr val="FFFFFF"/>
                </a:solidFill>
                <a:latin typeface="Calibri"/>
                <a:cs typeface="Calibri"/>
              </a:rPr>
              <a:t>t</a:t>
            </a:r>
            <a:r>
              <a:rPr sz="2200" spc="-10" dirty="0">
                <a:solidFill>
                  <a:srgbClr val="FFFFFF"/>
                </a:solidFill>
                <a:latin typeface="Calibri"/>
                <a:cs typeface="Calibri"/>
              </a:rPr>
              <a:t>s</a:t>
            </a:r>
            <a:r>
              <a:rPr sz="2200" dirty="0">
                <a:solidFill>
                  <a:srgbClr val="FFFFFF"/>
                </a:solidFill>
                <a:latin typeface="Calibri"/>
                <a:cs typeface="Calibri"/>
              </a:rPr>
              <a:t> li</a:t>
            </a:r>
            <a:r>
              <a:rPr sz="2200" spc="-70" dirty="0">
                <a:solidFill>
                  <a:srgbClr val="FFFFFF"/>
                </a:solidFill>
                <a:latin typeface="Calibri"/>
                <a:cs typeface="Calibri"/>
              </a:rPr>
              <a:t>f</a:t>
            </a:r>
            <a:r>
              <a:rPr sz="2200" spc="-20" dirty="0">
                <a:solidFill>
                  <a:srgbClr val="FFFFFF"/>
                </a:solidFill>
                <a:latin typeface="Calibri"/>
                <a:cs typeface="Calibri"/>
              </a:rPr>
              <a:t>e</a:t>
            </a:r>
            <a:r>
              <a:rPr sz="2200" spc="-10" dirty="0">
                <a:solidFill>
                  <a:srgbClr val="FFFFFF"/>
                </a:solidFill>
                <a:latin typeface="Calibri"/>
                <a:cs typeface="Calibri"/>
              </a:rPr>
              <a:t>,</a:t>
            </a:r>
            <a:r>
              <a:rPr sz="2200" spc="5" dirty="0">
                <a:solidFill>
                  <a:srgbClr val="FFFFFF"/>
                </a:solidFill>
                <a:latin typeface="Calibri"/>
                <a:cs typeface="Calibri"/>
              </a:rPr>
              <a:t> </a:t>
            </a:r>
            <a:r>
              <a:rPr sz="2200" spc="-15" dirty="0">
                <a:solidFill>
                  <a:srgbClr val="FFFFFF"/>
                </a:solidFill>
                <a:latin typeface="Calibri"/>
                <a:cs typeface="Calibri"/>
              </a:rPr>
              <a:t>&amp;</a:t>
            </a:r>
            <a:r>
              <a:rPr sz="2200" spc="-5" dirty="0">
                <a:solidFill>
                  <a:srgbClr val="FFFFFF"/>
                </a:solidFill>
                <a:latin typeface="Calibri"/>
                <a:cs typeface="Calibri"/>
              </a:rPr>
              <a:t> </a:t>
            </a:r>
            <a:r>
              <a:rPr sz="2200" spc="-20" dirty="0">
                <a:solidFill>
                  <a:srgbClr val="FFFFFF"/>
                </a:solidFill>
                <a:latin typeface="Calibri"/>
                <a:cs typeface="Calibri"/>
              </a:rPr>
              <a:t>h</a:t>
            </a:r>
            <a:r>
              <a:rPr sz="2200" spc="-25" dirty="0">
                <a:solidFill>
                  <a:srgbClr val="FFFFFF"/>
                </a:solidFill>
                <a:latin typeface="Calibri"/>
                <a:cs typeface="Calibri"/>
              </a:rPr>
              <a:t>o</a:t>
            </a:r>
            <a:r>
              <a:rPr sz="2200" spc="-20" dirty="0">
                <a:solidFill>
                  <a:srgbClr val="FFFFFF"/>
                </a:solidFill>
                <a:latin typeface="Calibri"/>
                <a:cs typeface="Calibri"/>
              </a:rPr>
              <a:t>w</a:t>
            </a:r>
            <a:r>
              <a:rPr sz="2200" spc="5" dirty="0">
                <a:solidFill>
                  <a:srgbClr val="FFFFFF"/>
                </a:solidFill>
                <a:latin typeface="Calibri"/>
                <a:cs typeface="Calibri"/>
              </a:rPr>
              <a:t> </a:t>
            </a:r>
            <a:r>
              <a:rPr sz="2200" spc="-20" dirty="0">
                <a:solidFill>
                  <a:srgbClr val="FFFFFF"/>
                </a:solidFill>
                <a:latin typeface="Calibri"/>
                <a:cs typeface="Calibri"/>
              </a:rPr>
              <a:t>hum</a:t>
            </a:r>
            <a:r>
              <a:rPr sz="2200" spc="-15" dirty="0">
                <a:solidFill>
                  <a:srgbClr val="FFFFFF"/>
                </a:solidFill>
                <a:latin typeface="Calibri"/>
                <a:cs typeface="Calibri"/>
              </a:rPr>
              <a:t>an</a:t>
            </a:r>
            <a:r>
              <a:rPr sz="2200" spc="-10" dirty="0">
                <a:solidFill>
                  <a:srgbClr val="FFFFFF"/>
                </a:solidFill>
                <a:latin typeface="Calibri"/>
                <a:cs typeface="Calibri"/>
              </a:rPr>
              <a:t> a</a:t>
            </a:r>
            <a:r>
              <a:rPr sz="2200" spc="-15" dirty="0">
                <a:solidFill>
                  <a:srgbClr val="FFFFFF"/>
                </a:solidFill>
                <a:latin typeface="Calibri"/>
                <a:cs typeface="Calibri"/>
              </a:rPr>
              <a:t>cti</a:t>
            </a:r>
            <a:r>
              <a:rPr sz="2200" spc="-10" dirty="0">
                <a:solidFill>
                  <a:srgbClr val="FFFFFF"/>
                </a:solidFill>
                <a:latin typeface="Calibri"/>
                <a:cs typeface="Calibri"/>
              </a:rPr>
              <a:t>v</a:t>
            </a:r>
            <a:r>
              <a:rPr sz="2200" spc="-15" dirty="0">
                <a:solidFill>
                  <a:srgbClr val="FFFFFF"/>
                </a:solidFill>
                <a:latin typeface="Calibri"/>
                <a:cs typeface="Calibri"/>
              </a:rPr>
              <a:t>itie</a:t>
            </a:r>
            <a:r>
              <a:rPr sz="2200" spc="-10" dirty="0">
                <a:solidFill>
                  <a:srgbClr val="FFFFFF"/>
                </a:solidFill>
                <a:latin typeface="Calibri"/>
                <a:cs typeface="Calibri"/>
              </a:rPr>
              <a:t>s</a:t>
            </a:r>
            <a:r>
              <a:rPr sz="2200" dirty="0">
                <a:solidFill>
                  <a:srgbClr val="FFFFFF"/>
                </a:solidFill>
                <a:latin typeface="Calibri"/>
                <a:cs typeface="Calibri"/>
              </a:rPr>
              <a:t> </a:t>
            </a:r>
            <a:r>
              <a:rPr sz="2200" spc="-25" dirty="0">
                <a:solidFill>
                  <a:srgbClr val="FFFFFF"/>
                </a:solidFill>
                <a:latin typeface="Calibri"/>
                <a:cs typeface="Calibri"/>
              </a:rPr>
              <a:t>a</a:t>
            </a:r>
            <a:r>
              <a:rPr sz="2200" spc="-35" dirty="0">
                <a:solidFill>
                  <a:srgbClr val="FFFFFF"/>
                </a:solidFill>
                <a:latin typeface="Calibri"/>
                <a:cs typeface="Calibri"/>
              </a:rPr>
              <a:t>f</a:t>
            </a:r>
            <a:r>
              <a:rPr sz="2200" spc="-70" dirty="0">
                <a:solidFill>
                  <a:srgbClr val="FFFFFF"/>
                </a:solidFill>
                <a:latin typeface="Calibri"/>
                <a:cs typeface="Calibri"/>
              </a:rPr>
              <a:t>f</a:t>
            </a:r>
            <a:r>
              <a:rPr sz="2200" spc="-20" dirty="0">
                <a:solidFill>
                  <a:srgbClr val="FFFFFF"/>
                </a:solidFill>
                <a:latin typeface="Calibri"/>
                <a:cs typeface="Calibri"/>
              </a:rPr>
              <a:t>ec</a:t>
            </a:r>
            <a:r>
              <a:rPr sz="2200" spc="-10" dirty="0">
                <a:solidFill>
                  <a:srgbClr val="FFFFFF"/>
                </a:solidFill>
                <a:latin typeface="Calibri"/>
                <a:cs typeface="Calibri"/>
              </a:rPr>
              <a:t>t</a:t>
            </a:r>
            <a:r>
              <a:rPr sz="2200" spc="15" dirty="0">
                <a:solidFill>
                  <a:srgbClr val="FFFFFF"/>
                </a:solidFill>
                <a:latin typeface="Calibri"/>
                <a:cs typeface="Calibri"/>
              </a:rPr>
              <a:t> </a:t>
            </a:r>
            <a:r>
              <a:rPr sz="2200" spc="-15" dirty="0">
                <a:solidFill>
                  <a:srgbClr val="FFFFFF"/>
                </a:solidFill>
                <a:latin typeface="Calibri"/>
                <a:cs typeface="Calibri"/>
              </a:rPr>
              <a:t>it</a:t>
            </a:r>
            <a:r>
              <a:rPr sz="2200" spc="-10" dirty="0">
                <a:solidFill>
                  <a:srgbClr val="FFFFFF"/>
                </a:solidFill>
                <a:latin typeface="Calibri"/>
                <a:cs typeface="Calibri"/>
              </a:rPr>
              <a:t>s</a:t>
            </a:r>
            <a:r>
              <a:rPr sz="2200" spc="10" dirty="0">
                <a:solidFill>
                  <a:srgbClr val="FFFFFF"/>
                </a:solidFill>
                <a:latin typeface="Calibri"/>
                <a:cs typeface="Calibri"/>
              </a:rPr>
              <a:t> </a:t>
            </a:r>
            <a:r>
              <a:rPr sz="2200" spc="-15" dirty="0">
                <a:solidFill>
                  <a:srgbClr val="FFFFFF"/>
                </a:solidFill>
                <a:latin typeface="Calibri"/>
                <a:cs typeface="Calibri"/>
              </a:rPr>
              <a:t>abilit</a:t>
            </a:r>
            <a:r>
              <a:rPr sz="2200" spc="-10" dirty="0">
                <a:solidFill>
                  <a:srgbClr val="FFFFFF"/>
                </a:solidFill>
                <a:latin typeface="Calibri"/>
                <a:cs typeface="Calibri"/>
              </a:rPr>
              <a:t>y</a:t>
            </a:r>
            <a:r>
              <a:rPr sz="2200" spc="-5" dirty="0">
                <a:solidFill>
                  <a:srgbClr val="FFFFFF"/>
                </a:solidFill>
                <a:latin typeface="Calibri"/>
                <a:cs typeface="Calibri"/>
              </a:rPr>
              <a:t> </a:t>
            </a:r>
            <a:r>
              <a:rPr sz="2200" spc="-40" dirty="0">
                <a:solidFill>
                  <a:srgbClr val="FFFFFF"/>
                </a:solidFill>
                <a:latin typeface="Calibri"/>
                <a:cs typeface="Calibri"/>
              </a:rPr>
              <a:t>t</a:t>
            </a:r>
            <a:r>
              <a:rPr sz="2200" spc="-15" dirty="0">
                <a:solidFill>
                  <a:srgbClr val="FFFFFF"/>
                </a:solidFill>
                <a:latin typeface="Calibri"/>
                <a:cs typeface="Calibri"/>
              </a:rPr>
              <a:t>o</a:t>
            </a:r>
            <a:r>
              <a:rPr sz="2200" spc="10" dirty="0">
                <a:solidFill>
                  <a:srgbClr val="FFFFFF"/>
                </a:solidFill>
                <a:latin typeface="Calibri"/>
                <a:cs typeface="Calibri"/>
              </a:rPr>
              <a:t> </a:t>
            </a:r>
            <a:r>
              <a:rPr sz="2200" spc="-20" dirty="0">
                <a:solidFill>
                  <a:srgbClr val="FFFFFF"/>
                </a:solidFill>
                <a:latin typeface="Calibri"/>
                <a:cs typeface="Calibri"/>
              </a:rPr>
              <a:t>d</a:t>
            </a:r>
            <a:r>
              <a:rPr sz="2200" spc="-15" dirty="0">
                <a:solidFill>
                  <a:srgbClr val="FFFFFF"/>
                </a:solidFill>
                <a:latin typeface="Calibri"/>
                <a:cs typeface="Calibri"/>
              </a:rPr>
              <a:t>o</a:t>
            </a:r>
            <a:r>
              <a:rPr sz="2200" dirty="0">
                <a:solidFill>
                  <a:srgbClr val="FFFFFF"/>
                </a:solidFill>
                <a:latin typeface="Calibri"/>
                <a:cs typeface="Calibri"/>
              </a:rPr>
              <a:t> </a:t>
            </a:r>
            <a:r>
              <a:rPr sz="2200" spc="-5" dirty="0">
                <a:solidFill>
                  <a:srgbClr val="FFFFFF"/>
                </a:solidFill>
                <a:latin typeface="Calibri"/>
                <a:cs typeface="Calibri"/>
              </a:rPr>
              <a:t>s</a:t>
            </a:r>
            <a:r>
              <a:rPr sz="2200" spc="-15" dirty="0">
                <a:solidFill>
                  <a:srgbClr val="FFFFFF"/>
                </a:solidFill>
                <a:latin typeface="Calibri"/>
                <a:cs typeface="Calibri"/>
              </a:rPr>
              <a:t>o</a:t>
            </a:r>
            <a:r>
              <a:rPr sz="2200" spc="10" dirty="0">
                <a:solidFill>
                  <a:srgbClr val="FFFFFF"/>
                </a:solidFill>
                <a:latin typeface="Calibri"/>
                <a:cs typeface="Calibri"/>
              </a:rPr>
              <a:t> </a:t>
            </a:r>
            <a:r>
              <a:rPr sz="2200" spc="-15" dirty="0">
                <a:solidFill>
                  <a:srgbClr val="FFFFFF"/>
                </a:solidFill>
                <a:latin typeface="Calibri"/>
                <a:cs typeface="Calibri"/>
              </a:rPr>
              <a:t>in</a:t>
            </a:r>
            <a:r>
              <a:rPr sz="2200" spc="-10" dirty="0">
                <a:solidFill>
                  <a:srgbClr val="FFFFFF"/>
                </a:solidFill>
                <a:latin typeface="Calibri"/>
                <a:cs typeface="Calibri"/>
              </a:rPr>
              <a:t> </a:t>
            </a:r>
            <a:r>
              <a:rPr sz="2200" spc="-15" dirty="0">
                <a:solidFill>
                  <a:srgbClr val="FFFFFF"/>
                </a:solidFill>
                <a:latin typeface="Calibri"/>
                <a:cs typeface="Calibri"/>
              </a:rPr>
              <a:t>the</a:t>
            </a:r>
            <a:r>
              <a:rPr sz="2200" spc="15" dirty="0">
                <a:solidFill>
                  <a:srgbClr val="FFFFFF"/>
                </a:solidFill>
                <a:latin typeface="Calibri"/>
                <a:cs typeface="Calibri"/>
              </a:rPr>
              <a:t> </a:t>
            </a:r>
            <a:r>
              <a:rPr sz="2200" spc="-10" dirty="0">
                <a:solidFill>
                  <a:srgbClr val="FFFFFF"/>
                </a:solidFill>
                <a:latin typeface="Calibri"/>
                <a:cs typeface="Calibri"/>
              </a:rPr>
              <a:t>f</a:t>
            </a:r>
            <a:r>
              <a:rPr sz="2200" spc="-20" dirty="0">
                <a:solidFill>
                  <a:srgbClr val="FFFFFF"/>
                </a:solidFill>
                <a:latin typeface="Calibri"/>
                <a:cs typeface="Calibri"/>
              </a:rPr>
              <a:t>utu</a:t>
            </a:r>
            <a:r>
              <a:rPr sz="2200" spc="-35" dirty="0">
                <a:solidFill>
                  <a:srgbClr val="FFFFFF"/>
                </a:solidFill>
                <a:latin typeface="Calibri"/>
                <a:cs typeface="Calibri"/>
              </a:rPr>
              <a:t>r</a:t>
            </a:r>
            <a:r>
              <a:rPr sz="2200" spc="-15" dirty="0">
                <a:solidFill>
                  <a:srgbClr val="FFFFFF"/>
                </a:solidFill>
                <a:latin typeface="Calibri"/>
                <a:cs typeface="Calibri"/>
              </a:rPr>
              <a:t>e</a:t>
            </a:r>
            <a:r>
              <a:rPr sz="2200" spc="-10" dirty="0">
                <a:solidFill>
                  <a:srgbClr val="FFFFFF"/>
                </a:solidFill>
                <a:latin typeface="Calibri"/>
                <a:cs typeface="Calibri"/>
              </a:rPr>
              <a:t> is</a:t>
            </a:r>
            <a:r>
              <a:rPr sz="2200" spc="10" dirty="0">
                <a:solidFill>
                  <a:srgbClr val="FFFFFF"/>
                </a:solidFill>
                <a:latin typeface="Calibri"/>
                <a:cs typeface="Calibri"/>
              </a:rPr>
              <a:t> </a:t>
            </a:r>
            <a:r>
              <a:rPr sz="2200" spc="-10" dirty="0">
                <a:solidFill>
                  <a:srgbClr val="FFFFFF"/>
                </a:solidFill>
                <a:latin typeface="Calibri"/>
                <a:cs typeface="Calibri"/>
              </a:rPr>
              <a:t>o</a:t>
            </a:r>
            <a:r>
              <a:rPr sz="2200" spc="-20" dirty="0">
                <a:solidFill>
                  <a:srgbClr val="FFFFFF"/>
                </a:solidFill>
                <a:latin typeface="Calibri"/>
                <a:cs typeface="Calibri"/>
              </a:rPr>
              <a:t>n</a:t>
            </a:r>
            <a:r>
              <a:rPr sz="2200" spc="-15" dirty="0">
                <a:solidFill>
                  <a:srgbClr val="FFFFFF"/>
                </a:solidFill>
                <a:latin typeface="Calibri"/>
                <a:cs typeface="Calibri"/>
              </a:rPr>
              <a:t>e</a:t>
            </a:r>
            <a:r>
              <a:rPr sz="2200" spc="5" dirty="0">
                <a:solidFill>
                  <a:srgbClr val="FFFFFF"/>
                </a:solidFill>
                <a:latin typeface="Calibri"/>
                <a:cs typeface="Calibri"/>
              </a:rPr>
              <a:t> </a:t>
            </a:r>
            <a:r>
              <a:rPr sz="2200" spc="-10" dirty="0">
                <a:solidFill>
                  <a:srgbClr val="FFFFFF"/>
                </a:solidFill>
                <a:latin typeface="Calibri"/>
                <a:cs typeface="Calibri"/>
              </a:rPr>
              <a:t>of</a:t>
            </a:r>
            <a:r>
              <a:rPr sz="2200" spc="5" dirty="0">
                <a:solidFill>
                  <a:srgbClr val="FFFFFF"/>
                </a:solidFill>
                <a:latin typeface="Calibri"/>
                <a:cs typeface="Calibri"/>
              </a:rPr>
              <a:t> </a:t>
            </a:r>
            <a:r>
              <a:rPr sz="2200" spc="-15" dirty="0">
                <a:solidFill>
                  <a:srgbClr val="FFFFFF"/>
                </a:solidFill>
                <a:latin typeface="Calibri"/>
                <a:cs typeface="Calibri"/>
              </a:rPr>
              <a:t>the</a:t>
            </a:r>
            <a:r>
              <a:rPr sz="2200" spc="5" dirty="0">
                <a:solidFill>
                  <a:srgbClr val="FFFFFF"/>
                </a:solidFill>
                <a:latin typeface="Calibri"/>
                <a:cs typeface="Calibri"/>
              </a:rPr>
              <a:t> </a:t>
            </a:r>
            <a:r>
              <a:rPr sz="2200" spc="-20" dirty="0">
                <a:solidFill>
                  <a:srgbClr val="FFFFFF"/>
                </a:solidFill>
                <a:latin typeface="Calibri"/>
                <a:cs typeface="Calibri"/>
              </a:rPr>
              <a:t>g</a:t>
            </a:r>
            <a:r>
              <a:rPr sz="2200" spc="-35" dirty="0">
                <a:solidFill>
                  <a:srgbClr val="FFFFFF"/>
                </a:solidFill>
                <a:latin typeface="Calibri"/>
                <a:cs typeface="Calibri"/>
              </a:rPr>
              <a:t>r</a:t>
            </a:r>
            <a:r>
              <a:rPr sz="2200" spc="-20" dirty="0">
                <a:solidFill>
                  <a:srgbClr val="FFFFFF"/>
                </a:solidFill>
                <a:latin typeface="Calibri"/>
                <a:cs typeface="Calibri"/>
              </a:rPr>
              <a:t>e</a:t>
            </a:r>
            <a:r>
              <a:rPr sz="2200" spc="-35" dirty="0">
                <a:solidFill>
                  <a:srgbClr val="FFFFFF"/>
                </a:solidFill>
                <a:latin typeface="Calibri"/>
                <a:cs typeface="Calibri"/>
              </a:rPr>
              <a:t>a</a:t>
            </a:r>
            <a:r>
              <a:rPr sz="2200" spc="-40" dirty="0">
                <a:solidFill>
                  <a:srgbClr val="FFFFFF"/>
                </a:solidFill>
                <a:latin typeface="Calibri"/>
                <a:cs typeface="Calibri"/>
              </a:rPr>
              <a:t>t</a:t>
            </a:r>
            <a:r>
              <a:rPr sz="2200" spc="-20" dirty="0">
                <a:solidFill>
                  <a:srgbClr val="FFFFFF"/>
                </a:solidFill>
                <a:latin typeface="Calibri"/>
                <a:cs typeface="Calibri"/>
              </a:rPr>
              <a:t>e</a:t>
            </a:r>
            <a:r>
              <a:rPr sz="2200" spc="-30" dirty="0">
                <a:solidFill>
                  <a:srgbClr val="FFFFFF"/>
                </a:solidFill>
                <a:latin typeface="Calibri"/>
                <a:cs typeface="Calibri"/>
              </a:rPr>
              <a:t>s</a:t>
            </a:r>
            <a:r>
              <a:rPr sz="2200" spc="-10" dirty="0">
                <a:solidFill>
                  <a:srgbClr val="FFFFFF"/>
                </a:solidFill>
                <a:latin typeface="Calibri"/>
                <a:cs typeface="Calibri"/>
              </a:rPr>
              <a:t>t</a:t>
            </a:r>
            <a:r>
              <a:rPr sz="2200" spc="-5" dirty="0">
                <a:solidFill>
                  <a:srgbClr val="FFFFFF"/>
                </a:solidFill>
                <a:latin typeface="Calibri"/>
                <a:cs typeface="Calibri"/>
              </a:rPr>
              <a:t> </a:t>
            </a:r>
            <a:r>
              <a:rPr sz="2200" spc="-10" dirty="0">
                <a:solidFill>
                  <a:srgbClr val="FFFFFF"/>
                </a:solidFill>
                <a:latin typeface="Calibri"/>
                <a:cs typeface="Calibri"/>
              </a:rPr>
              <a:t>i</a:t>
            </a:r>
            <a:r>
              <a:rPr sz="2200" spc="-40" dirty="0">
                <a:solidFill>
                  <a:srgbClr val="FFFFFF"/>
                </a:solidFill>
                <a:latin typeface="Calibri"/>
                <a:cs typeface="Calibri"/>
              </a:rPr>
              <a:t>nt</a:t>
            </a:r>
            <a:r>
              <a:rPr sz="2200" spc="-20" dirty="0">
                <a:solidFill>
                  <a:srgbClr val="FFFFFF"/>
                </a:solidFill>
                <a:latin typeface="Calibri"/>
                <a:cs typeface="Calibri"/>
              </a:rPr>
              <a:t>e</a:t>
            </a:r>
            <a:r>
              <a:rPr sz="2200" dirty="0">
                <a:solidFill>
                  <a:srgbClr val="FFFFFF"/>
                </a:solidFill>
                <a:latin typeface="Calibri"/>
                <a:cs typeface="Calibri"/>
              </a:rPr>
              <a:t>l</a:t>
            </a:r>
            <a:r>
              <a:rPr sz="2200" spc="-15" dirty="0">
                <a:solidFill>
                  <a:srgbClr val="FFFFFF"/>
                </a:solidFill>
                <a:latin typeface="Calibri"/>
                <a:cs typeface="Calibri"/>
              </a:rPr>
              <a:t>lectua</a:t>
            </a:r>
            <a:r>
              <a:rPr sz="2200" dirty="0">
                <a:solidFill>
                  <a:srgbClr val="FFFFFF"/>
                </a:solidFill>
                <a:latin typeface="Calibri"/>
                <a:cs typeface="Calibri"/>
              </a:rPr>
              <a:t>l </a:t>
            </a:r>
            <a:r>
              <a:rPr sz="2200" spc="-20" dirty="0">
                <a:solidFill>
                  <a:srgbClr val="FFFFFF"/>
                </a:solidFill>
                <a:latin typeface="Calibri"/>
                <a:cs typeface="Calibri"/>
              </a:rPr>
              <a:t>ch</a:t>
            </a:r>
            <a:r>
              <a:rPr sz="2200" spc="-15" dirty="0">
                <a:solidFill>
                  <a:srgbClr val="FFFFFF"/>
                </a:solidFill>
                <a:latin typeface="Calibri"/>
                <a:cs typeface="Calibri"/>
              </a:rPr>
              <a:t>allen</a:t>
            </a:r>
            <a:r>
              <a:rPr sz="2200" spc="-45" dirty="0">
                <a:solidFill>
                  <a:srgbClr val="FFFFFF"/>
                </a:solidFill>
                <a:latin typeface="Calibri"/>
                <a:cs typeface="Calibri"/>
              </a:rPr>
              <a:t>g</a:t>
            </a:r>
            <a:r>
              <a:rPr sz="2200" spc="-20" dirty="0">
                <a:solidFill>
                  <a:srgbClr val="FFFFFF"/>
                </a:solidFill>
                <a:latin typeface="Calibri"/>
                <a:cs typeface="Calibri"/>
              </a:rPr>
              <a:t>e</a:t>
            </a:r>
            <a:r>
              <a:rPr sz="2200" spc="-10" dirty="0">
                <a:solidFill>
                  <a:srgbClr val="FFFFFF"/>
                </a:solidFill>
                <a:latin typeface="Calibri"/>
                <a:cs typeface="Calibri"/>
              </a:rPr>
              <a:t>s</a:t>
            </a:r>
            <a:r>
              <a:rPr sz="2200" spc="20" dirty="0">
                <a:solidFill>
                  <a:srgbClr val="FFFFFF"/>
                </a:solidFill>
                <a:latin typeface="Calibri"/>
                <a:cs typeface="Calibri"/>
              </a:rPr>
              <a:t> </a:t>
            </a:r>
            <a:r>
              <a:rPr sz="2200" spc="-60" dirty="0">
                <a:solidFill>
                  <a:srgbClr val="FFFFFF"/>
                </a:solidFill>
                <a:latin typeface="Calibri"/>
                <a:cs typeface="Calibri"/>
              </a:rPr>
              <a:t>f</a:t>
            </a:r>
            <a:r>
              <a:rPr sz="2200" spc="-15" dirty="0">
                <a:solidFill>
                  <a:srgbClr val="FFFFFF"/>
                </a:solidFill>
                <a:latin typeface="Calibri"/>
                <a:cs typeface="Calibri"/>
              </a:rPr>
              <a:t>acing</a:t>
            </a:r>
            <a:r>
              <a:rPr sz="2200" spc="-10" dirty="0">
                <a:solidFill>
                  <a:srgbClr val="FFFFFF"/>
                </a:solidFill>
                <a:latin typeface="Calibri"/>
                <a:cs typeface="Calibri"/>
              </a:rPr>
              <a:t> </a:t>
            </a:r>
            <a:r>
              <a:rPr sz="2200" spc="-20" dirty="0">
                <a:solidFill>
                  <a:srgbClr val="FFFFFF"/>
                </a:solidFill>
                <a:latin typeface="Calibri"/>
                <a:cs typeface="Calibri"/>
              </a:rPr>
              <a:t>hum</a:t>
            </a:r>
            <a:r>
              <a:rPr sz="2200" spc="-15" dirty="0">
                <a:solidFill>
                  <a:srgbClr val="FFFFFF"/>
                </a:solidFill>
                <a:latin typeface="Calibri"/>
                <a:cs typeface="Calibri"/>
              </a:rPr>
              <a:t>a</a:t>
            </a:r>
            <a:r>
              <a:rPr sz="2200" spc="-20" dirty="0">
                <a:solidFill>
                  <a:srgbClr val="FFFFFF"/>
                </a:solidFill>
                <a:latin typeface="Calibri"/>
                <a:cs typeface="Calibri"/>
              </a:rPr>
              <a:t>n</a:t>
            </a:r>
            <a:r>
              <a:rPr sz="2200" dirty="0">
                <a:solidFill>
                  <a:srgbClr val="FFFFFF"/>
                </a:solidFill>
                <a:latin typeface="Calibri"/>
                <a:cs typeface="Calibri"/>
              </a:rPr>
              <a:t>i</a:t>
            </a:r>
            <a:r>
              <a:rPr sz="2200" spc="-15" dirty="0">
                <a:solidFill>
                  <a:srgbClr val="FFFFFF"/>
                </a:solidFill>
                <a:latin typeface="Calibri"/>
                <a:cs typeface="Calibri"/>
              </a:rPr>
              <a:t>t</a:t>
            </a:r>
            <a:r>
              <a:rPr sz="2200" spc="-155" dirty="0">
                <a:solidFill>
                  <a:srgbClr val="FFFFFF"/>
                </a:solidFill>
                <a:latin typeface="Calibri"/>
                <a:cs typeface="Calibri"/>
              </a:rPr>
              <a:t>y</a:t>
            </a:r>
            <a:r>
              <a:rPr sz="2200" spc="-10" dirty="0" smtClean="0">
                <a:solidFill>
                  <a:srgbClr val="FFFFFF"/>
                </a:solidFill>
                <a:latin typeface="Calibri"/>
                <a:cs typeface="Calibri"/>
              </a:rPr>
              <a:t>.</a:t>
            </a:r>
            <a:r>
              <a:rPr lang="en-US" sz="2200" spc="-10" dirty="0" smtClean="0">
                <a:solidFill>
                  <a:srgbClr val="FFFFFF"/>
                </a:solidFill>
                <a:latin typeface="Calibri"/>
                <a:cs typeface="Calibri"/>
              </a:rPr>
              <a:t> </a:t>
            </a:r>
            <a:r>
              <a:rPr sz="2200" dirty="0" smtClean="0">
                <a:solidFill>
                  <a:srgbClr val="FFFFFF"/>
                </a:solidFill>
                <a:latin typeface="Calibri"/>
                <a:cs typeface="Calibri"/>
              </a:rPr>
              <a:t> </a:t>
            </a:r>
            <a:r>
              <a:rPr sz="2200" spc="-15" dirty="0">
                <a:solidFill>
                  <a:srgbClr val="FFFFFF"/>
                </a:solidFill>
                <a:latin typeface="Calibri"/>
                <a:cs typeface="Calibri"/>
              </a:rPr>
              <a:t>I</a:t>
            </a:r>
            <a:r>
              <a:rPr sz="2200" spc="-10" dirty="0">
                <a:solidFill>
                  <a:srgbClr val="FFFFFF"/>
                </a:solidFill>
                <a:latin typeface="Calibri"/>
                <a:cs typeface="Calibri"/>
              </a:rPr>
              <a:t>t</a:t>
            </a:r>
            <a:r>
              <a:rPr sz="2200" dirty="0">
                <a:solidFill>
                  <a:srgbClr val="FFFFFF"/>
                </a:solidFill>
                <a:latin typeface="Calibri"/>
                <a:cs typeface="Calibri"/>
              </a:rPr>
              <a:t> i</a:t>
            </a:r>
            <a:r>
              <a:rPr sz="2200" spc="-10" dirty="0">
                <a:solidFill>
                  <a:srgbClr val="FFFFFF"/>
                </a:solidFill>
                <a:latin typeface="Calibri"/>
                <a:cs typeface="Calibri"/>
              </a:rPr>
              <a:t>s</a:t>
            </a:r>
            <a:r>
              <a:rPr sz="2200" spc="-5" dirty="0">
                <a:solidFill>
                  <a:srgbClr val="FFFFFF"/>
                </a:solidFill>
                <a:latin typeface="Calibri"/>
                <a:cs typeface="Calibri"/>
              </a:rPr>
              <a:t> </a:t>
            </a:r>
            <a:r>
              <a:rPr sz="2200" spc="-15" dirty="0">
                <a:solidFill>
                  <a:srgbClr val="FFFFFF"/>
                </a:solidFill>
                <a:latin typeface="Calibri"/>
                <a:cs typeface="Calibri"/>
              </a:rPr>
              <a:t>a</a:t>
            </a:r>
            <a:r>
              <a:rPr sz="2200" dirty="0">
                <a:solidFill>
                  <a:srgbClr val="FFFFFF"/>
                </a:solidFill>
                <a:latin typeface="Calibri"/>
                <a:cs typeface="Calibri"/>
              </a:rPr>
              <a:t>l</a:t>
            </a:r>
            <a:r>
              <a:rPr sz="2200" spc="-5" dirty="0">
                <a:solidFill>
                  <a:srgbClr val="FFFFFF"/>
                </a:solidFill>
                <a:latin typeface="Calibri"/>
                <a:cs typeface="Calibri"/>
              </a:rPr>
              <a:t>s</a:t>
            </a:r>
            <a:r>
              <a:rPr sz="2200" spc="-15" dirty="0">
                <a:solidFill>
                  <a:srgbClr val="FFFFFF"/>
                </a:solidFill>
                <a:latin typeface="Calibri"/>
                <a:cs typeface="Calibri"/>
              </a:rPr>
              <a:t>o</a:t>
            </a:r>
            <a:r>
              <a:rPr sz="2200" dirty="0">
                <a:solidFill>
                  <a:srgbClr val="FFFFFF"/>
                </a:solidFill>
                <a:latin typeface="Calibri"/>
                <a:cs typeface="Calibri"/>
              </a:rPr>
              <a:t> </a:t>
            </a:r>
            <a:r>
              <a:rPr sz="2200" spc="-10" dirty="0">
                <a:solidFill>
                  <a:srgbClr val="FFFFFF"/>
                </a:solidFill>
                <a:latin typeface="Calibri"/>
                <a:cs typeface="Calibri"/>
              </a:rPr>
              <a:t>o</a:t>
            </a:r>
            <a:r>
              <a:rPr sz="2200" spc="-20" dirty="0">
                <a:solidFill>
                  <a:srgbClr val="FFFFFF"/>
                </a:solidFill>
                <a:latin typeface="Calibri"/>
                <a:cs typeface="Calibri"/>
              </a:rPr>
              <a:t>n</a:t>
            </a:r>
            <a:r>
              <a:rPr sz="2200" spc="-15" dirty="0">
                <a:solidFill>
                  <a:srgbClr val="FFFFFF"/>
                </a:solidFill>
                <a:latin typeface="Calibri"/>
                <a:cs typeface="Calibri"/>
              </a:rPr>
              <a:t>e</a:t>
            </a:r>
            <a:r>
              <a:rPr sz="2200" spc="5" dirty="0">
                <a:solidFill>
                  <a:srgbClr val="FFFFFF"/>
                </a:solidFill>
                <a:latin typeface="Calibri"/>
                <a:cs typeface="Calibri"/>
              </a:rPr>
              <a:t> </a:t>
            </a:r>
            <a:r>
              <a:rPr sz="2200" spc="-10" dirty="0">
                <a:solidFill>
                  <a:srgbClr val="FFFFFF"/>
                </a:solidFill>
                <a:latin typeface="Calibri"/>
                <a:cs typeface="Calibri"/>
              </a:rPr>
              <a:t>of</a:t>
            </a:r>
            <a:r>
              <a:rPr sz="2200" spc="-5" dirty="0">
                <a:solidFill>
                  <a:srgbClr val="FFFFFF"/>
                </a:solidFill>
                <a:latin typeface="Calibri"/>
                <a:cs typeface="Calibri"/>
              </a:rPr>
              <a:t> </a:t>
            </a:r>
            <a:r>
              <a:rPr sz="2200" spc="-15" dirty="0">
                <a:solidFill>
                  <a:srgbClr val="FFFFFF"/>
                </a:solidFill>
                <a:latin typeface="Calibri"/>
                <a:cs typeface="Calibri"/>
              </a:rPr>
              <a:t>the</a:t>
            </a:r>
            <a:r>
              <a:rPr sz="2200" spc="15" dirty="0">
                <a:solidFill>
                  <a:srgbClr val="FFFFFF"/>
                </a:solidFill>
                <a:latin typeface="Calibri"/>
                <a:cs typeface="Calibri"/>
              </a:rPr>
              <a:t> </a:t>
            </a:r>
            <a:r>
              <a:rPr sz="2200" spc="-25" dirty="0">
                <a:solidFill>
                  <a:srgbClr val="FFFFFF"/>
                </a:solidFill>
                <a:latin typeface="Calibri"/>
                <a:cs typeface="Calibri"/>
              </a:rPr>
              <a:t>m</a:t>
            </a:r>
            <a:r>
              <a:rPr sz="2200" spc="-10" dirty="0">
                <a:solidFill>
                  <a:srgbClr val="FFFFFF"/>
                </a:solidFill>
                <a:latin typeface="Calibri"/>
                <a:cs typeface="Calibri"/>
              </a:rPr>
              <a:t>o</a:t>
            </a:r>
            <a:r>
              <a:rPr sz="2200" spc="-30" dirty="0">
                <a:solidFill>
                  <a:srgbClr val="FFFFFF"/>
                </a:solidFill>
                <a:latin typeface="Calibri"/>
                <a:cs typeface="Calibri"/>
              </a:rPr>
              <a:t>s</a:t>
            </a:r>
            <a:r>
              <a:rPr sz="2200" spc="-10" dirty="0">
                <a:solidFill>
                  <a:srgbClr val="FFFFFF"/>
                </a:solidFill>
                <a:latin typeface="Calibri"/>
                <a:cs typeface="Calibri"/>
              </a:rPr>
              <a:t>t</a:t>
            </a:r>
            <a:r>
              <a:rPr sz="2200" spc="-5" dirty="0">
                <a:solidFill>
                  <a:srgbClr val="FFFFFF"/>
                </a:solidFill>
                <a:latin typeface="Calibri"/>
                <a:cs typeface="Calibri"/>
              </a:rPr>
              <a:t> </a:t>
            </a:r>
            <a:r>
              <a:rPr sz="2200" dirty="0">
                <a:solidFill>
                  <a:srgbClr val="FFFFFF"/>
                </a:solidFill>
                <a:latin typeface="Calibri"/>
                <a:cs typeface="Calibri"/>
              </a:rPr>
              <a:t>i</a:t>
            </a:r>
            <a:r>
              <a:rPr sz="2200" spc="-20" dirty="0">
                <a:solidFill>
                  <a:srgbClr val="FFFFFF"/>
                </a:solidFill>
                <a:latin typeface="Calibri"/>
                <a:cs typeface="Calibri"/>
              </a:rPr>
              <a:t>mp</a:t>
            </a:r>
            <a:r>
              <a:rPr sz="2200" spc="-10" dirty="0">
                <a:solidFill>
                  <a:srgbClr val="FFFFFF"/>
                </a:solidFill>
                <a:latin typeface="Calibri"/>
                <a:cs typeface="Calibri"/>
              </a:rPr>
              <a:t>or</a:t>
            </a:r>
            <a:r>
              <a:rPr sz="2200" spc="-40" dirty="0">
                <a:solidFill>
                  <a:srgbClr val="FFFFFF"/>
                </a:solidFill>
                <a:latin typeface="Calibri"/>
                <a:cs typeface="Calibri"/>
              </a:rPr>
              <a:t>t</a:t>
            </a:r>
            <a:r>
              <a:rPr sz="2200" spc="-15" dirty="0">
                <a:solidFill>
                  <a:srgbClr val="FFFFFF"/>
                </a:solidFill>
                <a:latin typeface="Calibri"/>
                <a:cs typeface="Calibri"/>
              </a:rPr>
              <a:t>a</a:t>
            </a:r>
            <a:r>
              <a:rPr sz="2200" spc="-45" dirty="0">
                <a:solidFill>
                  <a:srgbClr val="FFFFFF"/>
                </a:solidFill>
                <a:latin typeface="Calibri"/>
                <a:cs typeface="Calibri"/>
              </a:rPr>
              <a:t>n</a:t>
            </a:r>
            <a:r>
              <a:rPr sz="2200" spc="-10" dirty="0">
                <a:solidFill>
                  <a:srgbClr val="FFFFFF"/>
                </a:solidFill>
                <a:latin typeface="Calibri"/>
                <a:cs typeface="Calibri"/>
              </a:rPr>
              <a:t>t</a:t>
            </a:r>
            <a:r>
              <a:rPr sz="2200" dirty="0">
                <a:solidFill>
                  <a:srgbClr val="FFFFFF"/>
                </a:solidFill>
                <a:latin typeface="Calibri"/>
                <a:cs typeface="Calibri"/>
              </a:rPr>
              <a:t> </a:t>
            </a:r>
            <a:r>
              <a:rPr sz="2200" spc="-60" dirty="0">
                <a:solidFill>
                  <a:srgbClr val="FFFFFF"/>
                </a:solidFill>
                <a:latin typeface="Calibri"/>
                <a:cs typeface="Calibri"/>
              </a:rPr>
              <a:t>f</a:t>
            </a:r>
            <a:r>
              <a:rPr sz="2200" spc="-10" dirty="0">
                <a:solidFill>
                  <a:srgbClr val="FFFFFF"/>
                </a:solidFill>
                <a:latin typeface="Calibri"/>
                <a:cs typeface="Calibri"/>
              </a:rPr>
              <a:t>or</a:t>
            </a:r>
            <a:r>
              <a:rPr sz="2200" spc="-5" dirty="0">
                <a:solidFill>
                  <a:srgbClr val="FFFFFF"/>
                </a:solidFill>
                <a:latin typeface="Calibri"/>
                <a:cs typeface="Calibri"/>
              </a:rPr>
              <a:t> </a:t>
            </a:r>
            <a:r>
              <a:rPr sz="2200" spc="-10" dirty="0">
                <a:solidFill>
                  <a:srgbClr val="FFFFFF"/>
                </a:solidFill>
                <a:latin typeface="Calibri"/>
                <a:cs typeface="Calibri"/>
              </a:rPr>
              <a:t>so</a:t>
            </a:r>
            <a:r>
              <a:rPr sz="2200" spc="-15" dirty="0">
                <a:solidFill>
                  <a:srgbClr val="FFFFFF"/>
                </a:solidFill>
                <a:latin typeface="Calibri"/>
                <a:cs typeface="Calibri"/>
              </a:rPr>
              <a:t>c</a:t>
            </a:r>
            <a:r>
              <a:rPr sz="2200" dirty="0">
                <a:solidFill>
                  <a:srgbClr val="FFFFFF"/>
                </a:solidFill>
                <a:latin typeface="Calibri"/>
                <a:cs typeface="Calibri"/>
              </a:rPr>
              <a:t>i</a:t>
            </a:r>
            <a:r>
              <a:rPr sz="2200" spc="-30" dirty="0">
                <a:solidFill>
                  <a:srgbClr val="FFFFFF"/>
                </a:solidFill>
                <a:latin typeface="Calibri"/>
                <a:cs typeface="Calibri"/>
              </a:rPr>
              <a:t>e</a:t>
            </a:r>
            <a:r>
              <a:rPr sz="2200" spc="-15" dirty="0">
                <a:solidFill>
                  <a:srgbClr val="FFFFFF"/>
                </a:solidFill>
                <a:latin typeface="Calibri"/>
                <a:cs typeface="Calibri"/>
              </a:rPr>
              <a:t>t</a:t>
            </a:r>
            <a:r>
              <a:rPr sz="2200" spc="-10" dirty="0">
                <a:solidFill>
                  <a:srgbClr val="FFFFFF"/>
                </a:solidFill>
                <a:latin typeface="Calibri"/>
                <a:cs typeface="Calibri"/>
              </a:rPr>
              <a:t>y</a:t>
            </a:r>
            <a:r>
              <a:rPr sz="2200" spc="20" dirty="0">
                <a:solidFill>
                  <a:srgbClr val="FFFFFF"/>
                </a:solidFill>
                <a:latin typeface="Calibri"/>
                <a:cs typeface="Calibri"/>
              </a:rPr>
              <a:t> </a:t>
            </a:r>
            <a:r>
              <a:rPr sz="2200" spc="-10" dirty="0">
                <a:solidFill>
                  <a:srgbClr val="FFFFFF"/>
                </a:solidFill>
                <a:latin typeface="Calibri"/>
                <a:cs typeface="Calibri"/>
              </a:rPr>
              <a:t>as</a:t>
            </a:r>
            <a:r>
              <a:rPr sz="2200" spc="-5" dirty="0">
                <a:solidFill>
                  <a:srgbClr val="FFFFFF"/>
                </a:solidFill>
                <a:latin typeface="Calibri"/>
                <a:cs typeface="Calibri"/>
              </a:rPr>
              <a:t> </a:t>
            </a:r>
            <a:r>
              <a:rPr sz="2200" dirty="0">
                <a:solidFill>
                  <a:srgbClr val="FFFFFF"/>
                </a:solidFill>
                <a:latin typeface="Calibri"/>
                <a:cs typeface="Calibri"/>
              </a:rPr>
              <a:t>i</a:t>
            </a:r>
            <a:r>
              <a:rPr sz="2200" spc="-10" dirty="0">
                <a:solidFill>
                  <a:srgbClr val="FFFFFF"/>
                </a:solidFill>
                <a:latin typeface="Calibri"/>
                <a:cs typeface="Calibri"/>
              </a:rPr>
              <a:t>t</a:t>
            </a:r>
            <a:r>
              <a:rPr sz="2200" dirty="0">
                <a:solidFill>
                  <a:srgbClr val="FFFFFF"/>
                </a:solidFill>
                <a:latin typeface="Calibri"/>
                <a:cs typeface="Calibri"/>
              </a:rPr>
              <a:t> </a:t>
            </a:r>
            <a:r>
              <a:rPr sz="2200" spc="-10" dirty="0">
                <a:solidFill>
                  <a:srgbClr val="FFFFFF"/>
                </a:solidFill>
                <a:latin typeface="Calibri"/>
                <a:cs typeface="Calibri"/>
              </a:rPr>
              <a:t>s</a:t>
            </a:r>
            <a:r>
              <a:rPr sz="2200" spc="-20" dirty="0">
                <a:solidFill>
                  <a:srgbClr val="FFFFFF"/>
                </a:solidFill>
                <a:latin typeface="Calibri"/>
                <a:cs typeface="Calibri"/>
              </a:rPr>
              <a:t>ee</a:t>
            </a:r>
            <a:r>
              <a:rPr sz="2200" spc="-40" dirty="0">
                <a:solidFill>
                  <a:srgbClr val="FFFFFF"/>
                </a:solidFill>
                <a:latin typeface="Calibri"/>
                <a:cs typeface="Calibri"/>
              </a:rPr>
              <a:t>k</a:t>
            </a:r>
            <a:r>
              <a:rPr sz="2200" spc="-10" dirty="0">
                <a:solidFill>
                  <a:srgbClr val="FFFFFF"/>
                </a:solidFill>
                <a:latin typeface="Calibri"/>
                <a:cs typeface="Calibri"/>
              </a:rPr>
              <a:t>s</a:t>
            </a:r>
            <a:r>
              <a:rPr sz="2200" spc="20" dirty="0">
                <a:solidFill>
                  <a:srgbClr val="FFFFFF"/>
                </a:solidFill>
                <a:latin typeface="Calibri"/>
                <a:cs typeface="Calibri"/>
              </a:rPr>
              <a:t> </a:t>
            </a:r>
            <a:r>
              <a:rPr sz="2200" spc="-40" dirty="0">
                <a:solidFill>
                  <a:srgbClr val="FFFFFF"/>
                </a:solidFill>
                <a:latin typeface="Calibri"/>
                <a:cs typeface="Calibri"/>
              </a:rPr>
              <a:t>t</a:t>
            </a:r>
            <a:r>
              <a:rPr sz="2200" spc="-15" dirty="0">
                <a:solidFill>
                  <a:srgbClr val="FFFFFF"/>
                </a:solidFill>
                <a:latin typeface="Calibri"/>
                <a:cs typeface="Calibri"/>
              </a:rPr>
              <a:t>o</a:t>
            </a:r>
            <a:r>
              <a:rPr sz="2200" spc="-10" dirty="0">
                <a:solidFill>
                  <a:srgbClr val="FFFFFF"/>
                </a:solidFill>
                <a:latin typeface="Calibri"/>
                <a:cs typeface="Calibri"/>
              </a:rPr>
              <a:t> a</a:t>
            </a:r>
            <a:r>
              <a:rPr sz="2200" spc="-15" dirty="0">
                <a:solidFill>
                  <a:srgbClr val="FFFFFF"/>
                </a:solidFill>
                <a:latin typeface="Calibri"/>
                <a:cs typeface="Calibri"/>
              </a:rPr>
              <a:t>chi</a:t>
            </a:r>
            <a:r>
              <a:rPr sz="2200" spc="-30" dirty="0">
                <a:solidFill>
                  <a:srgbClr val="FFFFFF"/>
                </a:solidFill>
                <a:latin typeface="Calibri"/>
                <a:cs typeface="Calibri"/>
              </a:rPr>
              <a:t>ev</a:t>
            </a:r>
            <a:r>
              <a:rPr sz="2200" spc="-15" dirty="0">
                <a:solidFill>
                  <a:srgbClr val="FFFFFF"/>
                </a:solidFill>
                <a:latin typeface="Calibri"/>
                <a:cs typeface="Calibri"/>
              </a:rPr>
              <a:t>e</a:t>
            </a:r>
            <a:r>
              <a:rPr sz="2200" dirty="0">
                <a:solidFill>
                  <a:srgbClr val="FFFFFF"/>
                </a:solidFill>
                <a:latin typeface="Calibri"/>
                <a:cs typeface="Calibri"/>
              </a:rPr>
              <a:t> </a:t>
            </a:r>
            <a:r>
              <a:rPr sz="2200" spc="-20" dirty="0">
                <a:solidFill>
                  <a:srgbClr val="FFFFFF"/>
                </a:solidFill>
                <a:latin typeface="Calibri"/>
                <a:cs typeface="Calibri"/>
              </a:rPr>
              <a:t>p</a:t>
            </a:r>
            <a:r>
              <a:rPr sz="2200" spc="-45" dirty="0">
                <a:solidFill>
                  <a:srgbClr val="FFFFFF"/>
                </a:solidFill>
                <a:latin typeface="Calibri"/>
                <a:cs typeface="Calibri"/>
              </a:rPr>
              <a:t>r</a:t>
            </a:r>
            <a:r>
              <a:rPr sz="2200" spc="-5" dirty="0">
                <a:solidFill>
                  <a:srgbClr val="FFFFFF"/>
                </a:solidFill>
                <a:latin typeface="Calibri"/>
                <a:cs typeface="Calibri"/>
              </a:rPr>
              <a:t>os</a:t>
            </a:r>
            <a:r>
              <a:rPr sz="2200" spc="-20" dirty="0">
                <a:solidFill>
                  <a:srgbClr val="FFFFFF"/>
                </a:solidFill>
                <a:latin typeface="Calibri"/>
                <a:cs typeface="Calibri"/>
              </a:rPr>
              <a:t>pe</a:t>
            </a:r>
            <a:r>
              <a:rPr sz="2200" spc="-10" dirty="0">
                <a:solidFill>
                  <a:srgbClr val="FFFFFF"/>
                </a:solidFill>
                <a:latin typeface="Calibri"/>
                <a:cs typeface="Calibri"/>
              </a:rPr>
              <a:t>r</a:t>
            </a:r>
            <a:r>
              <a:rPr sz="2200" spc="-15" dirty="0">
                <a:solidFill>
                  <a:srgbClr val="FFFFFF"/>
                </a:solidFill>
                <a:latin typeface="Calibri"/>
                <a:cs typeface="Calibri"/>
              </a:rPr>
              <a:t>it</a:t>
            </a:r>
            <a:r>
              <a:rPr sz="2200" spc="-10" dirty="0">
                <a:solidFill>
                  <a:srgbClr val="FFFFFF"/>
                </a:solidFill>
                <a:latin typeface="Calibri"/>
                <a:cs typeface="Calibri"/>
              </a:rPr>
              <a:t>y</a:t>
            </a:r>
            <a:r>
              <a:rPr sz="2200" spc="-5" dirty="0">
                <a:solidFill>
                  <a:srgbClr val="FFFFFF"/>
                </a:solidFill>
                <a:latin typeface="Calibri"/>
                <a:cs typeface="Calibri"/>
              </a:rPr>
              <a:t> </a:t>
            </a:r>
            <a:r>
              <a:rPr sz="2200" spc="-15" dirty="0">
                <a:solidFill>
                  <a:srgbClr val="FFFFFF"/>
                </a:solidFill>
                <a:latin typeface="Calibri"/>
                <a:cs typeface="Calibri"/>
              </a:rPr>
              <a:t>&amp;</a:t>
            </a:r>
            <a:r>
              <a:rPr sz="2200" spc="5" dirty="0">
                <a:solidFill>
                  <a:srgbClr val="FFFFFF"/>
                </a:solidFill>
                <a:latin typeface="Calibri"/>
                <a:cs typeface="Calibri"/>
              </a:rPr>
              <a:t> </a:t>
            </a:r>
            <a:r>
              <a:rPr sz="2200" spc="-5" dirty="0">
                <a:solidFill>
                  <a:srgbClr val="FFFFFF"/>
                </a:solidFill>
                <a:latin typeface="Calibri"/>
                <a:cs typeface="Calibri"/>
              </a:rPr>
              <a:t>s</a:t>
            </a:r>
            <a:r>
              <a:rPr sz="2200" spc="-20" dirty="0">
                <a:solidFill>
                  <a:srgbClr val="FFFFFF"/>
                </a:solidFill>
                <a:latin typeface="Calibri"/>
                <a:cs typeface="Calibri"/>
              </a:rPr>
              <a:t>u</a:t>
            </a:r>
            <a:r>
              <a:rPr sz="2200" spc="-30" dirty="0">
                <a:solidFill>
                  <a:srgbClr val="FFFFFF"/>
                </a:solidFill>
                <a:latin typeface="Calibri"/>
                <a:cs typeface="Calibri"/>
              </a:rPr>
              <a:t>s</a:t>
            </a:r>
            <a:r>
              <a:rPr sz="2200" spc="-40" dirty="0">
                <a:solidFill>
                  <a:srgbClr val="FFFFFF"/>
                </a:solidFill>
                <a:latin typeface="Calibri"/>
                <a:cs typeface="Calibri"/>
              </a:rPr>
              <a:t>t</a:t>
            </a:r>
            <a:r>
              <a:rPr sz="2200" spc="-15" dirty="0">
                <a:solidFill>
                  <a:srgbClr val="FFFFFF"/>
                </a:solidFill>
                <a:latin typeface="Calibri"/>
                <a:cs typeface="Calibri"/>
              </a:rPr>
              <a:t>ainabilit</a:t>
            </a:r>
            <a:r>
              <a:rPr sz="2200" spc="-155" dirty="0">
                <a:solidFill>
                  <a:srgbClr val="FFFFFF"/>
                </a:solidFill>
                <a:latin typeface="Calibri"/>
                <a:cs typeface="Calibri"/>
              </a:rPr>
              <a:t>y</a:t>
            </a:r>
            <a:r>
              <a:rPr sz="2200" spc="-170" dirty="0">
                <a:solidFill>
                  <a:srgbClr val="FFFFFF"/>
                </a:solidFill>
                <a:latin typeface="Calibri"/>
                <a:cs typeface="Calibri"/>
              </a:rPr>
              <a:t>.</a:t>
            </a:r>
            <a:r>
              <a:rPr sz="2200" spc="-10" dirty="0">
                <a:solidFill>
                  <a:srgbClr val="FFFFFF"/>
                </a:solidFill>
                <a:latin typeface="Calibri"/>
                <a:cs typeface="Calibri"/>
              </a:rPr>
              <a:t>”</a:t>
            </a:r>
            <a:endParaRPr sz="2200" dirty="0">
              <a:latin typeface="Calibri"/>
              <a:cs typeface="Calibri"/>
            </a:endParaRPr>
          </a:p>
          <a:p>
            <a:pPr>
              <a:lnSpc>
                <a:spcPct val="100000"/>
              </a:lnSpc>
              <a:spcBef>
                <a:spcPts val="51"/>
              </a:spcBef>
            </a:pPr>
            <a:endParaRPr sz="1850" dirty="0" smtClean="0">
              <a:latin typeface="Times New Roman"/>
              <a:cs typeface="Times New Roman"/>
            </a:endParaRPr>
          </a:p>
          <a:p>
            <a:pPr marL="12700" marR="327660" indent="51435">
              <a:lnSpc>
                <a:spcPct val="100000"/>
              </a:lnSpc>
            </a:pPr>
            <a:r>
              <a:rPr sz="1800" i="1" dirty="0" smtClean="0">
                <a:solidFill>
                  <a:srgbClr val="FFFFFF"/>
                </a:solidFill>
                <a:latin typeface="Calibri"/>
                <a:cs typeface="Calibri"/>
              </a:rPr>
              <a:t>-- I</a:t>
            </a:r>
            <a:r>
              <a:rPr sz="1800" i="1" spc="-10" dirty="0" smtClean="0">
                <a:solidFill>
                  <a:srgbClr val="FFFFFF"/>
                </a:solidFill>
                <a:latin typeface="Calibri"/>
                <a:cs typeface="Calibri"/>
              </a:rPr>
              <a:t>n</a:t>
            </a:r>
            <a:r>
              <a:rPr sz="1800" i="1" spc="-40" dirty="0" smtClean="0">
                <a:solidFill>
                  <a:srgbClr val="FFFFFF"/>
                </a:solidFill>
                <a:latin typeface="Calibri"/>
                <a:cs typeface="Calibri"/>
              </a:rPr>
              <a:t>t</a:t>
            </a:r>
            <a:r>
              <a:rPr sz="1800" i="1" spc="-10" dirty="0" smtClean="0">
                <a:solidFill>
                  <a:srgbClr val="FFFFFF"/>
                </a:solidFill>
                <a:latin typeface="Calibri"/>
                <a:cs typeface="Calibri"/>
              </a:rPr>
              <a:t>e</a:t>
            </a:r>
            <a:r>
              <a:rPr sz="1800" i="1" spc="-15" dirty="0" smtClean="0">
                <a:solidFill>
                  <a:srgbClr val="FFFFFF"/>
                </a:solidFill>
                <a:latin typeface="Calibri"/>
                <a:cs typeface="Calibri"/>
              </a:rPr>
              <a:t>r</a:t>
            </a:r>
            <a:r>
              <a:rPr sz="1800" i="1" spc="-10" dirty="0" smtClean="0">
                <a:solidFill>
                  <a:srgbClr val="FFFFFF"/>
                </a:solidFill>
                <a:latin typeface="Calibri"/>
                <a:cs typeface="Calibri"/>
              </a:rPr>
              <a:t>i</a:t>
            </a:r>
            <a:r>
              <a:rPr sz="1800" i="1" spc="-15" dirty="0" smtClean="0">
                <a:solidFill>
                  <a:srgbClr val="FFFFFF"/>
                </a:solidFill>
                <a:latin typeface="Calibri"/>
                <a:cs typeface="Calibri"/>
              </a:rPr>
              <a:t>m</a:t>
            </a:r>
            <a:r>
              <a:rPr sz="1800" i="1" spc="10" dirty="0" smtClean="0">
                <a:solidFill>
                  <a:srgbClr val="FFFFFF"/>
                </a:solidFill>
                <a:latin typeface="Calibri"/>
                <a:cs typeface="Calibri"/>
              </a:rPr>
              <a:t> </a:t>
            </a:r>
            <a:r>
              <a:rPr sz="1800" i="1" spc="-55" dirty="0">
                <a:solidFill>
                  <a:srgbClr val="FFFFFF"/>
                </a:solidFill>
                <a:latin typeface="Calibri"/>
                <a:cs typeface="Calibri"/>
              </a:rPr>
              <a:t>R</a:t>
            </a:r>
            <a:r>
              <a:rPr sz="1800" i="1" spc="-10" dirty="0">
                <a:solidFill>
                  <a:srgbClr val="FFFFFF"/>
                </a:solidFill>
                <a:latin typeface="Calibri"/>
                <a:cs typeface="Calibri"/>
              </a:rPr>
              <a:t>e</a:t>
            </a:r>
            <a:r>
              <a:rPr sz="1800" i="1" dirty="0">
                <a:solidFill>
                  <a:srgbClr val="FFFFFF"/>
                </a:solidFill>
                <a:latin typeface="Calibri"/>
                <a:cs typeface="Calibri"/>
              </a:rPr>
              <a:t>p</a:t>
            </a:r>
            <a:r>
              <a:rPr sz="1800" i="1" spc="-5" dirty="0">
                <a:solidFill>
                  <a:srgbClr val="FFFFFF"/>
                </a:solidFill>
                <a:latin typeface="Calibri"/>
                <a:cs typeface="Calibri"/>
              </a:rPr>
              <a:t>o</a:t>
            </a:r>
            <a:r>
              <a:rPr sz="1800" i="1" spc="-15" dirty="0">
                <a:solidFill>
                  <a:srgbClr val="FFFFFF"/>
                </a:solidFill>
                <a:latin typeface="Calibri"/>
                <a:cs typeface="Calibri"/>
              </a:rPr>
              <a:t>r</a:t>
            </a:r>
            <a:r>
              <a:rPr sz="1800" i="1" spc="-10" dirty="0">
                <a:solidFill>
                  <a:srgbClr val="FFFFFF"/>
                </a:solidFill>
                <a:latin typeface="Calibri"/>
                <a:cs typeface="Calibri"/>
              </a:rPr>
              <a:t>t</a:t>
            </a:r>
            <a:r>
              <a:rPr sz="1800" i="1" spc="5" dirty="0">
                <a:solidFill>
                  <a:srgbClr val="FFFFFF"/>
                </a:solidFill>
                <a:latin typeface="Calibri"/>
                <a:cs typeface="Calibri"/>
              </a:rPr>
              <a:t> </a:t>
            </a:r>
            <a:r>
              <a:rPr sz="1800" i="1" spc="-5" dirty="0">
                <a:solidFill>
                  <a:srgbClr val="FFFFFF"/>
                </a:solidFill>
                <a:latin typeface="Calibri"/>
                <a:cs typeface="Calibri"/>
              </a:rPr>
              <a:t>o</a:t>
            </a:r>
            <a:r>
              <a:rPr sz="1800" i="1" dirty="0">
                <a:solidFill>
                  <a:srgbClr val="FFFFFF"/>
                </a:solidFill>
                <a:latin typeface="Calibri"/>
                <a:cs typeface="Calibri"/>
              </a:rPr>
              <a:t>f</a:t>
            </a:r>
            <a:r>
              <a:rPr sz="1800" i="1" spc="15" dirty="0">
                <a:solidFill>
                  <a:srgbClr val="FFFFFF"/>
                </a:solidFill>
                <a:latin typeface="Calibri"/>
                <a:cs typeface="Calibri"/>
              </a:rPr>
              <a:t> </a:t>
            </a:r>
            <a:r>
              <a:rPr sz="1800" i="1" spc="-15" dirty="0">
                <a:solidFill>
                  <a:srgbClr val="FFFFFF"/>
                </a:solidFill>
                <a:latin typeface="Calibri"/>
                <a:cs typeface="Calibri"/>
              </a:rPr>
              <a:t>t</a:t>
            </a:r>
            <a:r>
              <a:rPr sz="1800" i="1" dirty="0">
                <a:solidFill>
                  <a:srgbClr val="FFFFFF"/>
                </a:solidFill>
                <a:latin typeface="Calibri"/>
                <a:cs typeface="Calibri"/>
              </a:rPr>
              <a:t>h</a:t>
            </a:r>
            <a:r>
              <a:rPr sz="1800" i="1" spc="-10" dirty="0">
                <a:solidFill>
                  <a:srgbClr val="FFFFFF"/>
                </a:solidFill>
                <a:latin typeface="Calibri"/>
                <a:cs typeface="Calibri"/>
              </a:rPr>
              <a:t>e</a:t>
            </a:r>
            <a:r>
              <a:rPr sz="1800" i="1" spc="5" dirty="0">
                <a:solidFill>
                  <a:srgbClr val="FFFFFF"/>
                </a:solidFill>
                <a:latin typeface="Calibri"/>
                <a:cs typeface="Calibri"/>
              </a:rPr>
              <a:t> </a:t>
            </a:r>
            <a:r>
              <a:rPr sz="1800" i="1" spc="-5" dirty="0">
                <a:solidFill>
                  <a:srgbClr val="FFFFFF"/>
                </a:solidFill>
                <a:latin typeface="Calibri"/>
                <a:cs typeface="Calibri"/>
              </a:rPr>
              <a:t>D</a:t>
            </a:r>
            <a:r>
              <a:rPr sz="1800" i="1" spc="-10" dirty="0">
                <a:solidFill>
                  <a:srgbClr val="FFFFFF"/>
                </a:solidFill>
                <a:latin typeface="Calibri"/>
                <a:cs typeface="Calibri"/>
              </a:rPr>
              <a:t>e</a:t>
            </a:r>
            <a:r>
              <a:rPr sz="1800" i="1" spc="-30" dirty="0">
                <a:solidFill>
                  <a:srgbClr val="FFFFFF"/>
                </a:solidFill>
                <a:latin typeface="Calibri"/>
                <a:cs typeface="Calibri"/>
              </a:rPr>
              <a:t>c</a:t>
            </a:r>
            <a:r>
              <a:rPr sz="1800" i="1" dirty="0">
                <a:solidFill>
                  <a:srgbClr val="FFFFFF"/>
                </a:solidFill>
                <a:latin typeface="Calibri"/>
                <a:cs typeface="Calibri"/>
              </a:rPr>
              <a:t>adal</a:t>
            </a:r>
            <a:r>
              <a:rPr sz="1800" i="1" spc="20" dirty="0">
                <a:solidFill>
                  <a:srgbClr val="FFFFFF"/>
                </a:solidFill>
                <a:latin typeface="Calibri"/>
                <a:cs typeface="Calibri"/>
              </a:rPr>
              <a:t> </a:t>
            </a:r>
            <a:r>
              <a:rPr sz="1800" i="1" dirty="0" smtClean="0">
                <a:solidFill>
                  <a:srgbClr val="FFFFFF"/>
                </a:solidFill>
                <a:latin typeface="Calibri"/>
                <a:cs typeface="Calibri"/>
              </a:rPr>
              <a:t>Su</a:t>
            </a:r>
            <a:r>
              <a:rPr sz="1800" i="1" spc="-5" dirty="0" smtClean="0">
                <a:solidFill>
                  <a:srgbClr val="FFFFFF"/>
                </a:solidFill>
                <a:latin typeface="Calibri"/>
                <a:cs typeface="Calibri"/>
              </a:rPr>
              <a:t>r</a:t>
            </a:r>
            <a:r>
              <a:rPr sz="1800" i="1" spc="-20" dirty="0" smtClean="0">
                <a:solidFill>
                  <a:srgbClr val="FFFFFF"/>
                </a:solidFill>
                <a:latin typeface="Calibri"/>
                <a:cs typeface="Calibri"/>
              </a:rPr>
              <a:t>ve</a:t>
            </a:r>
            <a:r>
              <a:rPr sz="1800" i="1" spc="-145" dirty="0" smtClean="0">
                <a:solidFill>
                  <a:srgbClr val="FFFFFF"/>
                </a:solidFill>
                <a:latin typeface="Calibri"/>
                <a:cs typeface="Calibri"/>
              </a:rPr>
              <a:t>y</a:t>
            </a:r>
            <a:r>
              <a:rPr sz="1800" i="1" spc="-5" dirty="0" smtClean="0">
                <a:solidFill>
                  <a:srgbClr val="FFFFFF"/>
                </a:solidFill>
                <a:latin typeface="Calibri"/>
                <a:cs typeface="Calibri"/>
              </a:rPr>
              <a:t>,</a:t>
            </a:r>
            <a:r>
              <a:rPr sz="1800" i="1" spc="-10" dirty="0" smtClean="0">
                <a:solidFill>
                  <a:srgbClr val="FFFFFF"/>
                </a:solidFill>
                <a:latin typeface="Calibri"/>
                <a:cs typeface="Calibri"/>
              </a:rPr>
              <a:t> </a:t>
            </a:r>
            <a:r>
              <a:rPr lang="en-US" sz="1800" i="1" spc="-10" dirty="0" smtClean="0">
                <a:solidFill>
                  <a:srgbClr val="FFFFFF"/>
                </a:solidFill>
                <a:latin typeface="Calibri"/>
                <a:cs typeface="Calibri"/>
              </a:rPr>
              <a:t> </a:t>
            </a:r>
          </a:p>
          <a:p>
            <a:pPr marL="12700" marR="327660" indent="51435">
              <a:lnSpc>
                <a:spcPct val="100000"/>
              </a:lnSpc>
            </a:pPr>
            <a:r>
              <a:rPr lang="en-US" i="1" spc="-10" dirty="0" smtClean="0">
                <a:solidFill>
                  <a:srgbClr val="FFFFFF"/>
                </a:solidFill>
                <a:latin typeface="Calibri"/>
                <a:cs typeface="Calibri"/>
              </a:rPr>
              <a:t>    </a:t>
            </a:r>
            <a:r>
              <a:rPr sz="1800" i="1" spc="-10" dirty="0" smtClean="0">
                <a:solidFill>
                  <a:srgbClr val="FFFFFF"/>
                </a:solidFill>
                <a:latin typeface="Calibri"/>
                <a:cs typeface="Calibri"/>
              </a:rPr>
              <a:t>A</a:t>
            </a:r>
            <a:r>
              <a:rPr sz="1800" i="1" dirty="0" smtClean="0">
                <a:solidFill>
                  <a:srgbClr val="FFFFFF"/>
                </a:solidFill>
                <a:latin typeface="Calibri"/>
                <a:cs typeface="Calibri"/>
              </a:rPr>
              <a:t>p</a:t>
            </a:r>
            <a:r>
              <a:rPr sz="1800" i="1" spc="-15" dirty="0" smtClean="0">
                <a:solidFill>
                  <a:srgbClr val="FFFFFF"/>
                </a:solidFill>
                <a:latin typeface="Calibri"/>
                <a:cs typeface="Calibri"/>
              </a:rPr>
              <a:t>r</a:t>
            </a:r>
            <a:r>
              <a:rPr sz="1800" i="1" spc="-5" dirty="0" smtClean="0">
                <a:solidFill>
                  <a:srgbClr val="FFFFFF"/>
                </a:solidFill>
                <a:latin typeface="Calibri"/>
                <a:cs typeface="Calibri"/>
              </a:rPr>
              <a:t>i</a:t>
            </a:r>
            <a:r>
              <a:rPr sz="1800" i="1" dirty="0" smtClean="0">
                <a:solidFill>
                  <a:srgbClr val="FFFFFF"/>
                </a:solidFill>
                <a:latin typeface="Calibri"/>
                <a:cs typeface="Calibri"/>
              </a:rPr>
              <a:t>l</a:t>
            </a:r>
            <a:r>
              <a:rPr sz="1800" i="1" spc="5" dirty="0" smtClean="0">
                <a:solidFill>
                  <a:srgbClr val="FFFFFF"/>
                </a:solidFill>
                <a:latin typeface="Calibri"/>
                <a:cs typeface="Calibri"/>
              </a:rPr>
              <a:t> </a:t>
            </a:r>
            <a:r>
              <a:rPr sz="1800" i="1" spc="-10" dirty="0" smtClean="0">
                <a:solidFill>
                  <a:srgbClr val="FFFFFF"/>
                </a:solidFill>
                <a:latin typeface="Calibri"/>
                <a:cs typeface="Calibri"/>
              </a:rPr>
              <a:t>2005</a:t>
            </a:r>
            <a:endParaRPr sz="1800" i="1" dirty="0">
              <a:latin typeface="Calibri"/>
              <a:cs typeface="Calibri"/>
            </a:endParaRPr>
          </a:p>
        </p:txBody>
      </p:sp>
      <p:sp>
        <p:nvSpPr>
          <p:cNvPr id="11" name="object 11"/>
          <p:cNvSpPr/>
          <p:nvPr/>
        </p:nvSpPr>
        <p:spPr>
          <a:xfrm>
            <a:off x="4724400" y="1600200"/>
            <a:ext cx="3733799" cy="4760592"/>
          </a:xfrm>
          <a:prstGeom prst="rect">
            <a:avLst/>
          </a:prstGeom>
          <a:blipFill>
            <a:blip r:embed="rId4" cstate="print"/>
            <a:stretch>
              <a:fillRect/>
            </a:stretch>
          </a:blipFill>
        </p:spPr>
        <p:txBody>
          <a:bodyPr wrap="square" lIns="0" tIns="0" rIns="0" bIns="0" rtlCol="0"/>
          <a:lstStyle/>
          <a:p>
            <a:endParaRPr dirty="0"/>
          </a:p>
        </p:txBody>
      </p:sp>
      <p:sp>
        <p:nvSpPr>
          <p:cNvPr id="12" name="Slide Number Placeholder 11"/>
          <p:cNvSpPr>
            <a:spLocks noGrp="1"/>
          </p:cNvSpPr>
          <p:nvPr>
            <p:ph type="sldNum" sz="quarter" idx="7"/>
          </p:nvPr>
        </p:nvSpPr>
        <p:spPr/>
        <p:txBody>
          <a:bodyPr/>
          <a:lstStyle/>
          <a:p>
            <a:fld id="{B6F15528-21DE-4FAA-801E-634DDDAF4B2B}" type="slidenum">
              <a:rPr lang="en-US" smtClean="0"/>
              <a:t>2</a:t>
            </a:fld>
            <a:endParaRPr lang="en-US" dirty="0"/>
          </a:p>
        </p:txBody>
      </p:sp>
      <p:sp>
        <p:nvSpPr>
          <p:cNvPr id="13" name="TextBox 12"/>
          <p:cNvSpPr txBox="1"/>
          <p:nvPr/>
        </p:nvSpPr>
        <p:spPr>
          <a:xfrm>
            <a:off x="459740" y="378200"/>
            <a:ext cx="8074659" cy="1077218"/>
          </a:xfrm>
          <a:prstGeom prst="rect">
            <a:avLst/>
          </a:prstGeom>
          <a:noFill/>
        </p:spPr>
        <p:txBody>
          <a:bodyPr wrap="square" rtlCol="0">
            <a:spAutoFit/>
          </a:bodyPr>
          <a:lstStyle/>
          <a:p>
            <a:pPr algn="ctr"/>
            <a:r>
              <a:rPr lang="en-US" sz="3600" b="1" dirty="0" smtClean="0">
                <a:solidFill>
                  <a:schemeClr val="bg1"/>
                </a:solidFill>
                <a:effectLst>
                  <a:outerShdw blurRad="50800" dist="38100" dir="2700000" algn="tl" rotWithShape="0">
                    <a:prstClr val="black">
                      <a:alpha val="40000"/>
                    </a:prstClr>
                  </a:outerShdw>
                </a:effectLst>
              </a:rPr>
              <a:t>Vision of the Inaugural Decadal Survey</a:t>
            </a:r>
          </a:p>
          <a:p>
            <a:pPr algn="ctr"/>
            <a:r>
              <a:rPr lang="en-US" sz="2800" b="1" i="1" dirty="0" smtClean="0">
                <a:solidFill>
                  <a:schemeClr val="bg1"/>
                </a:solidFill>
                <a:effectLst>
                  <a:outerShdw blurRad="50800" dist="38100" dir="2700000" algn="tl" rotWithShape="0">
                    <a:prstClr val="black">
                      <a:alpha val="40000"/>
                    </a:prstClr>
                  </a:outerShdw>
                </a:effectLst>
              </a:rPr>
              <a:t>Advancing Earth System Science to </a:t>
            </a:r>
            <a:r>
              <a:rPr lang="en-US" sz="2800" b="1" i="1" dirty="0" smtClean="0">
                <a:solidFill>
                  <a:schemeClr val="bg1"/>
                </a:solidFill>
                <a:effectLst>
                  <a:outerShdw blurRad="50800" dist="38100" dir="2700000" algn="tl" rotWithShape="0">
                    <a:prstClr val="black">
                      <a:alpha val="40000"/>
                    </a:prstClr>
                  </a:outerShdw>
                </a:effectLst>
              </a:rPr>
              <a:t>Benefit </a:t>
            </a:r>
            <a:r>
              <a:rPr lang="en-US" sz="2800" b="1" i="1" dirty="0" smtClean="0">
                <a:solidFill>
                  <a:schemeClr val="bg1"/>
                </a:solidFill>
                <a:effectLst>
                  <a:outerShdw blurRad="50800" dist="38100" dir="2700000" algn="tl" rotWithShape="0">
                    <a:prstClr val="black">
                      <a:alpha val="40000"/>
                    </a:prstClr>
                  </a:outerShdw>
                </a:effectLst>
              </a:rPr>
              <a:t>Society</a:t>
            </a:r>
            <a:endParaRPr lang="en-US" sz="2800" b="1" i="1" dirty="0">
              <a:solidFill>
                <a:schemeClr val="bg1"/>
              </a:solidFill>
              <a:effectLst>
                <a:outerShdw blurRad="50800" dist="38100" dir="2700000" algn="tl" rotWithShape="0">
                  <a:prstClr val="black">
                    <a:alpha val="40000"/>
                  </a:prst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81000" y="152400"/>
            <a:ext cx="8382000" cy="7104303"/>
          </a:xfrm>
        </p:spPr>
        <p:txBody>
          <a:bodyPr/>
          <a:lstStyle/>
          <a:p>
            <a:pPr marL="342900" marR="0" lvl="0" indent="-342900">
              <a:lnSpc>
                <a:spcPct val="115000"/>
              </a:lnSpc>
              <a:spcBef>
                <a:spcPts val="600"/>
              </a:spcBef>
              <a:spcAft>
                <a:spcPts val="0"/>
              </a:spcAft>
              <a:buFont typeface="+mj-lt"/>
              <a:buAutoNum type="arabicPeriod"/>
            </a:pPr>
            <a:r>
              <a:rPr lang="en-US" sz="1500" dirty="0">
                <a:ea typeface="Calibri"/>
                <a:cs typeface="Times New Roman"/>
              </a:rPr>
              <a:t>For </a:t>
            </a:r>
            <a:r>
              <a:rPr lang="en-US" sz="1500" b="1" dirty="0">
                <a:solidFill>
                  <a:srgbClr val="00B050"/>
                </a:solidFill>
                <a:ea typeface="Calibri"/>
                <a:cs typeface="Times New Roman"/>
              </a:rPr>
              <a:t>NASA</a:t>
            </a:r>
            <a:r>
              <a:rPr lang="en-US" sz="1500" dirty="0">
                <a:ea typeface="Calibri"/>
                <a:cs typeface="Times New Roman"/>
              </a:rPr>
              <a:t>, the committee will pay particular attention to prioritizing and recommending balances among the full suite of Earth system science research, technology development, flight mission development and operation, and applications/capacity building development conducted in the Earth Science Division (ESD) of the Science Mission Directorate.  In particular, while making clear its assumptions regarding the overall scope of the NASA ESD program relative to the contributions of the mission agencies NOAA and USGS, the committee will make recommendations on: </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The target budgetary balance between Flight and Non-Flight aspects of the ESD portfolio; </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In the Non-Flight portion of the program, the target balance between R&amp;A, Applied Science, and Technology elements; </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In the Flight element, the target budgetary balance between systematic/directed, and competed/cost/schedule-constrained mission programs;</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In the Flight element and considering overall resource constraints, the target budgetary balance between general mission-enabling investments (such as common spacecraft development, highly disaggregated constellations, etc.) and traditional focused single-mission developments; </a:t>
            </a:r>
          </a:p>
          <a:p>
            <a:pPr marL="342900" marR="0" lvl="0" indent="-342900">
              <a:lnSpc>
                <a:spcPct val="115000"/>
              </a:lnSpc>
              <a:spcBef>
                <a:spcPts val="600"/>
              </a:spcBef>
              <a:spcAft>
                <a:spcPts val="0"/>
              </a:spcAft>
              <a:buFont typeface="+mj-lt"/>
              <a:buAutoNum type="alphaLcPeriod"/>
            </a:pPr>
            <a:r>
              <a:rPr lang="en-US" sz="1500" dirty="0">
                <a:ea typeface="Cambria"/>
                <a:cs typeface="Times New Roman"/>
              </a:rPr>
              <a:t>In </a:t>
            </a:r>
            <a:r>
              <a:rPr lang="en-US" sz="1500" dirty="0">
                <a:ea typeface="Calibri"/>
                <a:cs typeface="Times New Roman"/>
              </a:rPr>
              <a:t>the Flight and Technology elements, the degree that NASA investment decisions could be informed by NOAA and USGS operational satellite measurement objectives,;  </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Expanding or modifying the present 3-strand Venture-Class competed program, including examining whether ESD should initiate additional or different Venture Class strands, possibly with different cost caps; </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Decision principles for balancing new measurements against time series extensions of existing data sets; and</a:t>
            </a:r>
          </a:p>
          <a:p>
            <a:pPr marL="342900" marR="0" lvl="0" indent="-342900">
              <a:lnSpc>
                <a:spcPct val="115000"/>
              </a:lnSpc>
              <a:spcBef>
                <a:spcPts val="600"/>
              </a:spcBef>
              <a:spcAft>
                <a:spcPts val="0"/>
              </a:spcAft>
              <a:buFont typeface="+mj-lt"/>
              <a:buAutoNum type="alphaLcPeriod"/>
            </a:pPr>
            <a:r>
              <a:rPr lang="en-US" sz="1500" dirty="0">
                <a:ea typeface="Calibri"/>
                <a:cs typeface="Times New Roman"/>
              </a:rPr>
              <a:t>Any changes in scope(s) of the non-flight R&amp;A, Applied Sciences, and Technology Development elements.</a:t>
            </a:r>
          </a:p>
          <a:p>
            <a:endParaRPr lang="en-US" sz="1500" dirty="0"/>
          </a:p>
        </p:txBody>
      </p:sp>
      <p:sp>
        <p:nvSpPr>
          <p:cNvPr id="4" name="Slide Number Placeholder 3"/>
          <p:cNvSpPr>
            <a:spLocks noGrp="1"/>
          </p:cNvSpPr>
          <p:nvPr>
            <p:ph type="sldNum" sz="quarter" idx="7"/>
          </p:nvPr>
        </p:nvSpPr>
        <p:spPr/>
        <p:txBody>
          <a:bodyPr/>
          <a:lstStyle/>
          <a:p>
            <a:fld id="{B6F15528-21DE-4FAA-801E-634DDDAF4B2B}" type="slidenum">
              <a:rPr lang="en-US" smtClean="0"/>
              <a:t>20</a:t>
            </a:fld>
            <a:endParaRPr lang="en-US" dirty="0"/>
          </a:p>
        </p:txBody>
      </p:sp>
    </p:spTree>
    <p:extLst>
      <p:ext uri="{BB962C8B-B14F-4D97-AF65-F5344CB8AC3E}">
        <p14:creationId xmlns:p14="http://schemas.microsoft.com/office/powerpoint/2010/main" val="3384363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152400" y="152400"/>
            <a:ext cx="8763000" cy="7970669"/>
          </a:xfrm>
        </p:spPr>
        <p:txBody>
          <a:bodyPr/>
          <a:lstStyle/>
          <a:p>
            <a:pPr lvl="0">
              <a:spcAft>
                <a:spcPts val="600"/>
              </a:spcAft>
            </a:pPr>
            <a:r>
              <a:rPr lang="en-US" sz="1500" dirty="0"/>
              <a:t>For </a:t>
            </a:r>
            <a:r>
              <a:rPr lang="en-US" sz="1500" b="1" dirty="0">
                <a:solidFill>
                  <a:srgbClr val="00B050"/>
                </a:solidFill>
              </a:rPr>
              <a:t>NOAA and the USGS</a:t>
            </a:r>
            <a:r>
              <a:rPr lang="en-US" sz="1500" dirty="0"/>
              <a:t>, which have a critical requirement for continuity of observations and delivery of services and information to the public and commercial sectors, the decadal survey committee’s recommendations will be framed around national needs, including, but not limited to research priorities.  The committee’s recommendations for NOAA and the USGS will, as far as practicable, align with anticipated budgets at the relevant portion(s) of the agencies, with any deviations from those budgets clearly presented.  Recommendations may be organized around 1) how new technology may enhance current operations, and 2) what new science is needed to expand current operations, either to enable new capabilities or to include new areas of interest.  In making these recommendations, the committee will consider the need to bridge current operations and support a viable path forward for the uninterrupted delivery of public services through these generational changes.  In particular, the committee: </a:t>
            </a:r>
            <a:endParaRPr lang="en-US" sz="1500" dirty="0" smtClean="0"/>
          </a:p>
          <a:p>
            <a:pPr marL="285750" lvl="0" indent="-285750">
              <a:spcAft>
                <a:spcPts val="600"/>
              </a:spcAft>
              <a:buFont typeface="Arial" panose="020B0604020202020204" pitchFamily="34" charset="0"/>
              <a:buChar char="•"/>
            </a:pPr>
            <a:r>
              <a:rPr lang="en-US" sz="1500" dirty="0" smtClean="0"/>
              <a:t>Will</a:t>
            </a:r>
            <a:r>
              <a:rPr lang="en-US" sz="1500" dirty="0"/>
              <a:t>, with the expectation that the capabilities of non-traditional providers of Earth observations continue to increase in scope and quality, suggest approaches for evaluating these new capabilities and integrating them, where appropriate, into NOAA and USGS strategic plans.  The committee will also consider how such capabilities might alter NOAA’s and USGS’s flight mission and sensor priorities in the next decade and beyond.  </a:t>
            </a:r>
          </a:p>
          <a:p>
            <a:pPr marL="285750" lvl="0" indent="-285750">
              <a:spcAft>
                <a:spcPts val="600"/>
              </a:spcAft>
              <a:buFont typeface="Arial" panose="020B0604020202020204" pitchFamily="34" charset="0"/>
              <a:buChar char="•"/>
            </a:pPr>
            <a:r>
              <a:rPr lang="en-US" sz="1500" dirty="0"/>
              <a:t>Will consider which scientific advances are needed to add to NOAA’s future predictive capabilities.  This includes taking into the account the overlap and interdependencies between water, weather and climate, and encouraging the development of extended, and diversified forecasts.  The committee will similarly consider advances needed to meet the needs of USGS science priorities and data users, for example advising on advances that can support both the natural resource management community and the climate research community.</a:t>
            </a:r>
          </a:p>
          <a:p>
            <a:pPr marL="285750" lvl="0" indent="-285750">
              <a:spcAft>
                <a:spcPts val="600"/>
              </a:spcAft>
              <a:buFont typeface="Arial" panose="020B0604020202020204" pitchFamily="34" charset="0"/>
              <a:buChar char="•"/>
            </a:pPr>
            <a:r>
              <a:rPr lang="en-US" sz="1500" dirty="0"/>
              <a:t>May offer recommendations concerning “research to operations” (or “innovation for continuity and service improvements across agencies”).  For example, the committee may identify areas where NASA technology investments may lead to more efficient or effective NOAA and USGS missions by raising the Technology Readiness Level (TRL) of enabling technologies. </a:t>
            </a:r>
          </a:p>
          <a:p>
            <a:pPr marL="285750" lvl="0" indent="-285750">
              <a:spcAft>
                <a:spcPts val="600"/>
              </a:spcAft>
              <a:buFont typeface="Arial" panose="020B0604020202020204" pitchFamily="34" charset="0"/>
              <a:buChar char="•"/>
            </a:pPr>
            <a:r>
              <a:rPr lang="en-US" sz="1500" dirty="0"/>
              <a:t>Will consider the agencies’ ability to replicate existing technologies to improve and sustain operational delivery of public services, and also to produce consistent and reliable science and applications data products across different generations of measurement technology, as new measurement innovations are introduced.  </a:t>
            </a:r>
          </a:p>
          <a:p>
            <a:pPr marL="342900" indent="-342900">
              <a:spcAft>
                <a:spcPts val="600"/>
              </a:spcAft>
              <a:buFont typeface="Arial" panose="020B0604020202020204" pitchFamily="34" charset="0"/>
              <a:buChar char="•"/>
            </a:pPr>
            <a:r>
              <a:rPr lang="en-US" dirty="0"/>
              <a:t>	</a:t>
            </a: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21</a:t>
            </a:fld>
            <a:endParaRPr lang="en-US" dirty="0"/>
          </a:p>
        </p:txBody>
      </p:sp>
    </p:spTree>
    <p:extLst>
      <p:ext uri="{BB962C8B-B14F-4D97-AF65-F5344CB8AC3E}">
        <p14:creationId xmlns:p14="http://schemas.microsoft.com/office/powerpoint/2010/main" val="2000753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84"/>
            <a:ext cx="7620000" cy="830997"/>
          </a:xfrm>
        </p:spPr>
        <p:txBody>
          <a:bodyPr/>
          <a:lstStyle/>
          <a:p>
            <a:pPr algn="ctr"/>
            <a:r>
              <a:rPr lang="en-US" sz="5400" b="1" spc="-25" dirty="0" smtClean="0">
                <a:solidFill>
                  <a:srgbClr val="FFFFFF"/>
                </a:solidFill>
                <a:effectLst>
                  <a:outerShdw blurRad="50800" dist="38100" dir="2700000" algn="tl" rotWithShape="0">
                    <a:prstClr val="black">
                      <a:alpha val="40000"/>
                    </a:prstClr>
                  </a:outerShdw>
                </a:effectLst>
              </a:rPr>
              <a:t>ESAS 2017</a:t>
            </a:r>
            <a:endParaRPr lang="en-US" sz="5400" dirty="0"/>
          </a:p>
        </p:txBody>
      </p:sp>
      <p:sp>
        <p:nvSpPr>
          <p:cNvPr id="3" name="Text Placeholder 2"/>
          <p:cNvSpPr>
            <a:spLocks noGrp="1"/>
          </p:cNvSpPr>
          <p:nvPr>
            <p:ph type="body" idx="1"/>
          </p:nvPr>
        </p:nvSpPr>
        <p:spPr>
          <a:xfrm>
            <a:off x="762000" y="1752600"/>
            <a:ext cx="7614919" cy="4062651"/>
          </a:xfrm>
        </p:spPr>
        <p:txBody>
          <a:bodyPr/>
          <a:lstStyle/>
          <a:p>
            <a:pPr marL="1047115" marR="5080" lvl="2" indent="-348615">
              <a:lnSpc>
                <a:spcPct val="100000"/>
              </a:lnSpc>
              <a:spcBef>
                <a:spcPts val="600"/>
              </a:spcBef>
              <a:buClr>
                <a:srgbClr val="FFFFFF"/>
              </a:buClr>
              <a:buFont typeface="Wingdings" panose="05000000000000000000" pitchFamily="2" charset="2"/>
              <a:buChar char="§"/>
              <a:tabLst>
                <a:tab pos="1047750" algn="l"/>
              </a:tabLst>
            </a:pPr>
            <a:endParaRPr lang="en-US" sz="2000" dirty="0">
              <a:cs typeface="Calibri"/>
            </a:endParaRPr>
          </a:p>
          <a:p>
            <a:pPr marL="571500" lvl="1" indent="-571500" algn="l">
              <a:buFont typeface="Arial" panose="020B0604020202020204" pitchFamily="34" charset="0"/>
              <a:buChar char="•"/>
            </a:pPr>
            <a:r>
              <a:rPr lang="en-US" sz="4400" dirty="0">
                <a:solidFill>
                  <a:srgbClr val="FFFFFF"/>
                </a:solidFill>
                <a:cs typeface="Calibri"/>
              </a:rPr>
              <a:t>S</a:t>
            </a:r>
            <a:r>
              <a:rPr lang="en-US" sz="4400" spc="-5" dirty="0">
                <a:solidFill>
                  <a:srgbClr val="FFFFFF"/>
                </a:solidFill>
                <a:cs typeface="Calibri"/>
              </a:rPr>
              <a:t>p</a:t>
            </a:r>
            <a:r>
              <a:rPr lang="en-US" sz="4400" spc="-10" dirty="0">
                <a:solidFill>
                  <a:srgbClr val="FFFFFF"/>
                </a:solidFill>
                <a:cs typeface="Calibri"/>
              </a:rPr>
              <a:t>o</a:t>
            </a:r>
            <a:r>
              <a:rPr lang="en-US" sz="4400" spc="-5" dirty="0">
                <a:solidFill>
                  <a:srgbClr val="FFFFFF"/>
                </a:solidFill>
                <a:cs typeface="Calibri"/>
              </a:rPr>
              <a:t>ns</a:t>
            </a:r>
            <a:r>
              <a:rPr lang="en-US" sz="4400" spc="-10" dirty="0">
                <a:solidFill>
                  <a:srgbClr val="FFFFFF"/>
                </a:solidFill>
                <a:cs typeface="Calibri"/>
              </a:rPr>
              <a:t>o</a:t>
            </a:r>
            <a:r>
              <a:rPr lang="en-US" sz="4400" spc="-45" dirty="0">
                <a:solidFill>
                  <a:srgbClr val="FFFFFF"/>
                </a:solidFill>
                <a:cs typeface="Calibri"/>
              </a:rPr>
              <a:t>r</a:t>
            </a:r>
            <a:r>
              <a:rPr lang="en-US" sz="4400" spc="-5" dirty="0">
                <a:solidFill>
                  <a:srgbClr val="FFFFFF"/>
                </a:solidFill>
                <a:cs typeface="Calibri"/>
              </a:rPr>
              <a:t>s</a:t>
            </a:r>
            <a:r>
              <a:rPr lang="en-US" sz="4400" spc="-10" dirty="0">
                <a:solidFill>
                  <a:srgbClr val="FFFFFF"/>
                </a:solidFill>
                <a:cs typeface="Calibri"/>
              </a:rPr>
              <a:t>: </a:t>
            </a:r>
          </a:p>
          <a:p>
            <a:pPr marL="1028700" lvl="2" indent="-571500" algn="l">
              <a:buFont typeface="Wingdings" panose="05000000000000000000" pitchFamily="2" charset="2"/>
              <a:buChar char="§"/>
            </a:pPr>
            <a:r>
              <a:rPr lang="en-US" sz="4000" spc="-25" dirty="0" smtClean="0">
                <a:solidFill>
                  <a:srgbClr val="FFFFFF"/>
                </a:solidFill>
                <a:cs typeface="Calibri"/>
              </a:rPr>
              <a:t>N</a:t>
            </a:r>
            <a:r>
              <a:rPr lang="en-US" sz="4000" dirty="0" smtClean="0">
                <a:solidFill>
                  <a:srgbClr val="FFFFFF"/>
                </a:solidFill>
                <a:cs typeface="Calibri"/>
              </a:rPr>
              <a:t>A</a:t>
            </a:r>
            <a:r>
              <a:rPr lang="en-US" sz="4000" spc="-15" dirty="0" smtClean="0">
                <a:solidFill>
                  <a:srgbClr val="FFFFFF"/>
                </a:solidFill>
                <a:cs typeface="Calibri"/>
              </a:rPr>
              <a:t>S</a:t>
            </a:r>
            <a:r>
              <a:rPr lang="en-US" sz="4000" dirty="0" smtClean="0">
                <a:solidFill>
                  <a:srgbClr val="FFFFFF"/>
                </a:solidFill>
                <a:cs typeface="Calibri"/>
              </a:rPr>
              <a:t>A-Earth Science Division;</a:t>
            </a:r>
            <a:r>
              <a:rPr lang="en-US" sz="4000" spc="-15" dirty="0" smtClean="0">
                <a:solidFill>
                  <a:srgbClr val="FFFFFF"/>
                </a:solidFill>
                <a:cs typeface="Calibri"/>
              </a:rPr>
              <a:t> </a:t>
            </a:r>
          </a:p>
          <a:p>
            <a:pPr marL="1028700" lvl="2" indent="-571500" algn="l">
              <a:buFont typeface="Wingdings" panose="05000000000000000000" pitchFamily="2" charset="2"/>
              <a:buChar char="§"/>
            </a:pPr>
            <a:r>
              <a:rPr lang="en-US" sz="4000" spc="-25" dirty="0" smtClean="0">
                <a:solidFill>
                  <a:srgbClr val="FFFFFF"/>
                </a:solidFill>
                <a:cs typeface="Calibri"/>
              </a:rPr>
              <a:t>N</a:t>
            </a:r>
            <a:r>
              <a:rPr lang="en-US" sz="4000" spc="-30" dirty="0" smtClean="0">
                <a:solidFill>
                  <a:srgbClr val="FFFFFF"/>
                </a:solidFill>
                <a:cs typeface="Calibri"/>
              </a:rPr>
              <a:t>O</a:t>
            </a:r>
            <a:r>
              <a:rPr lang="en-US" sz="4000" spc="-15" dirty="0" smtClean="0">
                <a:solidFill>
                  <a:srgbClr val="FFFFFF"/>
                </a:solidFill>
                <a:cs typeface="Calibri"/>
              </a:rPr>
              <a:t>A</a:t>
            </a:r>
            <a:r>
              <a:rPr lang="en-US" sz="4000" dirty="0" smtClean="0">
                <a:solidFill>
                  <a:srgbClr val="FFFFFF"/>
                </a:solidFill>
                <a:cs typeface="Calibri"/>
              </a:rPr>
              <a:t>A-NESDIS</a:t>
            </a:r>
            <a:r>
              <a:rPr lang="en-US" sz="4000" dirty="0">
                <a:solidFill>
                  <a:srgbClr val="FFFFFF"/>
                </a:solidFill>
                <a:cs typeface="Calibri"/>
              </a:rPr>
              <a:t>;</a:t>
            </a:r>
            <a:r>
              <a:rPr lang="en-US" sz="4000" spc="-5" dirty="0">
                <a:solidFill>
                  <a:srgbClr val="FFFFFF"/>
                </a:solidFill>
                <a:cs typeface="Calibri"/>
              </a:rPr>
              <a:t> </a:t>
            </a:r>
            <a:r>
              <a:rPr lang="en-US" sz="4000" dirty="0" smtClean="0">
                <a:solidFill>
                  <a:srgbClr val="FFFFFF"/>
                </a:solidFill>
                <a:cs typeface="Calibri"/>
              </a:rPr>
              <a:t>a</a:t>
            </a:r>
            <a:r>
              <a:rPr lang="en-US" sz="4000" spc="-5" dirty="0" smtClean="0">
                <a:solidFill>
                  <a:srgbClr val="FFFFFF"/>
                </a:solidFill>
                <a:cs typeface="Calibri"/>
              </a:rPr>
              <a:t>n</a:t>
            </a:r>
            <a:r>
              <a:rPr lang="en-US" sz="4000" dirty="0" smtClean="0">
                <a:solidFill>
                  <a:srgbClr val="FFFFFF"/>
                </a:solidFill>
                <a:cs typeface="Calibri"/>
              </a:rPr>
              <a:t>d</a:t>
            </a:r>
          </a:p>
          <a:p>
            <a:pPr marL="1028700" lvl="2" indent="-571500" algn="l">
              <a:buFont typeface="Wingdings" panose="05000000000000000000" pitchFamily="2" charset="2"/>
              <a:buChar char="§"/>
            </a:pPr>
            <a:r>
              <a:rPr lang="en-US" sz="4000" spc="-25" dirty="0">
                <a:solidFill>
                  <a:srgbClr val="FFFFFF"/>
                </a:solidFill>
                <a:cs typeface="Calibri"/>
              </a:rPr>
              <a:t>U</a:t>
            </a:r>
            <a:r>
              <a:rPr lang="en-US" sz="4000" dirty="0">
                <a:solidFill>
                  <a:srgbClr val="FFFFFF"/>
                </a:solidFill>
                <a:cs typeface="Calibri"/>
              </a:rPr>
              <a:t>S</a:t>
            </a:r>
            <a:r>
              <a:rPr lang="en-US" sz="4000" spc="-5" dirty="0">
                <a:solidFill>
                  <a:srgbClr val="FFFFFF"/>
                </a:solidFill>
                <a:cs typeface="Calibri"/>
              </a:rPr>
              <a:t>G</a:t>
            </a:r>
            <a:r>
              <a:rPr lang="en-US" sz="4000" dirty="0">
                <a:solidFill>
                  <a:srgbClr val="FFFFFF"/>
                </a:solidFill>
                <a:cs typeface="Calibri"/>
              </a:rPr>
              <a:t>S</a:t>
            </a:r>
            <a:r>
              <a:rPr lang="en-US" sz="4000" dirty="0" smtClean="0">
                <a:solidFill>
                  <a:srgbClr val="FFFFFF"/>
                </a:solidFill>
                <a:cs typeface="Calibri"/>
              </a:rPr>
              <a:t>, Climate </a:t>
            </a:r>
            <a:r>
              <a:rPr lang="en-US" sz="4000" dirty="0">
                <a:solidFill>
                  <a:srgbClr val="FFFFFF"/>
                </a:solidFill>
                <a:cs typeface="Calibri"/>
              </a:rPr>
              <a:t>&amp; Land Use Change</a:t>
            </a:r>
          </a:p>
          <a:p>
            <a:endParaRPr lang="en-US" sz="4000" dirty="0"/>
          </a:p>
        </p:txBody>
      </p:sp>
      <p:sp>
        <p:nvSpPr>
          <p:cNvPr id="4" name="Slide Number Placeholder 3"/>
          <p:cNvSpPr>
            <a:spLocks noGrp="1"/>
          </p:cNvSpPr>
          <p:nvPr>
            <p:ph type="sldNum" sz="quarter" idx="7"/>
          </p:nvPr>
        </p:nvSpPr>
        <p:spPr/>
        <p:txBody>
          <a:bodyPr/>
          <a:lstStyle/>
          <a:p>
            <a:fld id="{B6F15528-21DE-4FAA-801E-634DDDAF4B2B}" type="slidenum">
              <a:rPr lang="en-US" smtClean="0"/>
              <a:t>3</a:t>
            </a:fld>
            <a:endParaRPr lang="en-US" dirty="0"/>
          </a:p>
        </p:txBody>
      </p:sp>
    </p:spTree>
    <p:extLst>
      <p:ext uri="{BB962C8B-B14F-4D97-AF65-F5344CB8AC3E}">
        <p14:creationId xmlns:p14="http://schemas.microsoft.com/office/powerpoint/2010/main" val="2779111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84"/>
            <a:ext cx="7620000" cy="553998"/>
          </a:xfrm>
        </p:spPr>
        <p:txBody>
          <a:bodyPr/>
          <a:lstStyle/>
          <a:p>
            <a:pPr marR="5080" lvl="0" indent="11113" algn="ctr" defTabSz="914400" rtl="0" eaLnBrk="1" fontAlgn="auto" latinLnBrk="0" hangingPunct="1">
              <a:lnSpc>
                <a:spcPct val="100000"/>
              </a:lnSpc>
              <a:spcBef>
                <a:spcPts val="0"/>
              </a:spcBef>
              <a:spcAft>
                <a:spcPts val="0"/>
              </a:spcAft>
              <a:tabLst/>
              <a:defRPr/>
            </a:pPr>
            <a:r>
              <a:rPr lang="en-US" sz="3600" b="1" kern="1200" spc="-25" dirty="0" smtClean="0">
                <a:solidFill>
                  <a:srgbClr val="FFFFFF"/>
                </a:solidFill>
                <a:effectLst>
                  <a:outerShdw blurRad="50800" dist="38100" dir="2700000" algn="tl" rotWithShape="0">
                    <a:prstClr val="black">
                      <a:alpha val="40000"/>
                    </a:prstClr>
                  </a:outerShdw>
                </a:effectLst>
                <a:ea typeface="+mn-ea"/>
              </a:rPr>
              <a:t>Backdrop: In Addition to Tight Budgets…</a:t>
            </a:r>
            <a:endParaRPr lang="en-US" sz="3600"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219200"/>
            <a:ext cx="7614919" cy="5632311"/>
          </a:xfrm>
        </p:spPr>
        <p:txBody>
          <a:bodyPr/>
          <a:lstStyle/>
          <a:p>
            <a:pPr marL="354965" marR="5080"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sz="2000" b="1" kern="1200" dirty="0">
                <a:solidFill>
                  <a:srgbClr val="FFFFFF"/>
                </a:solidFill>
              </a:rPr>
              <a:t>N</a:t>
            </a:r>
            <a:r>
              <a:rPr lang="en-US" sz="2000" b="1" kern="1200" spc="-5" dirty="0">
                <a:solidFill>
                  <a:srgbClr val="FFFFFF"/>
                </a:solidFill>
              </a:rPr>
              <a:t>A</a:t>
            </a:r>
            <a:r>
              <a:rPr lang="en-US" sz="2000" b="1" kern="1200" spc="-25" dirty="0">
                <a:solidFill>
                  <a:srgbClr val="FFFFFF"/>
                </a:solidFill>
              </a:rPr>
              <a:t>S</a:t>
            </a:r>
            <a:r>
              <a:rPr lang="en-US" sz="2000" b="1" kern="1200" spc="-5" dirty="0">
                <a:solidFill>
                  <a:srgbClr val="FFFFFF"/>
                </a:solidFill>
              </a:rPr>
              <a:t>A</a:t>
            </a:r>
            <a:r>
              <a:rPr lang="en-US" sz="2000" kern="1200" dirty="0">
                <a:solidFill>
                  <a:srgbClr val="FFFFFF"/>
                </a:solidFill>
              </a:rPr>
              <a:t>:</a:t>
            </a:r>
            <a:r>
              <a:rPr lang="en-US" sz="2000" kern="1200" spc="-5" dirty="0">
                <a:solidFill>
                  <a:srgbClr val="FFFFFF"/>
                </a:solidFill>
              </a:rPr>
              <a:t> H</a:t>
            </a:r>
            <a:r>
              <a:rPr lang="en-US" sz="2000" kern="1200" dirty="0">
                <a:solidFill>
                  <a:srgbClr val="FFFFFF"/>
                </a:solidFill>
              </a:rPr>
              <a:t>as a back</a:t>
            </a:r>
            <a:r>
              <a:rPr lang="en-US" sz="2000" kern="1200" spc="-5" dirty="0">
                <a:solidFill>
                  <a:srgbClr val="FFFFFF"/>
                </a:solidFill>
              </a:rPr>
              <a:t>lo</a:t>
            </a:r>
            <a:r>
              <a:rPr lang="en-US" sz="2000" kern="1200" dirty="0">
                <a:solidFill>
                  <a:srgbClr val="FFFFFF"/>
                </a:solidFill>
              </a:rPr>
              <a:t>g</a:t>
            </a:r>
            <a:r>
              <a:rPr lang="en-US" sz="2000" kern="1200" spc="-20" dirty="0">
                <a:solidFill>
                  <a:srgbClr val="FFFFFF"/>
                </a:solidFill>
              </a:rPr>
              <a:t> </a:t>
            </a:r>
            <a:r>
              <a:rPr lang="en-US" sz="2000" kern="1200" spc="-5" dirty="0">
                <a:solidFill>
                  <a:srgbClr val="FFFFFF"/>
                </a:solidFill>
              </a:rPr>
              <a:t>o</a:t>
            </a:r>
            <a:r>
              <a:rPr lang="en-US" sz="2000" kern="1200" dirty="0">
                <a:solidFill>
                  <a:srgbClr val="FFFFFF"/>
                </a:solidFill>
              </a:rPr>
              <a:t>f</a:t>
            </a:r>
            <a:r>
              <a:rPr lang="en-US" sz="2000" kern="1200" spc="-10" dirty="0">
                <a:solidFill>
                  <a:srgbClr val="FFFFFF"/>
                </a:solidFill>
              </a:rPr>
              <a:t> </a:t>
            </a:r>
            <a:r>
              <a:rPr lang="en-US" sz="2000" kern="1200" spc="-5" dirty="0">
                <a:solidFill>
                  <a:srgbClr val="FFFFFF"/>
                </a:solidFill>
              </a:rPr>
              <a:t>missio</a:t>
            </a:r>
            <a:r>
              <a:rPr lang="en-US" sz="2000" kern="1200" dirty="0">
                <a:solidFill>
                  <a:srgbClr val="FFFFFF"/>
                </a:solidFill>
              </a:rPr>
              <a:t>ns</a:t>
            </a:r>
            <a:r>
              <a:rPr lang="en-US" sz="2000" kern="1200" spc="20" dirty="0">
                <a:solidFill>
                  <a:srgbClr val="FFFFFF"/>
                </a:solidFill>
              </a:rPr>
              <a:t> </a:t>
            </a:r>
            <a:r>
              <a:rPr lang="en-US" sz="2000" kern="1200" spc="-30" dirty="0">
                <a:solidFill>
                  <a:srgbClr val="FFFFFF"/>
                </a:solidFill>
              </a:rPr>
              <a:t>r</a:t>
            </a:r>
            <a:r>
              <a:rPr lang="en-US" sz="2000" kern="1200" spc="-5" dirty="0">
                <a:solidFill>
                  <a:srgbClr val="FFFFFF"/>
                </a:solidFill>
              </a:rPr>
              <a:t>e</a:t>
            </a:r>
            <a:r>
              <a:rPr lang="en-US" sz="2000" kern="1200" spc="-10" dirty="0">
                <a:solidFill>
                  <a:srgbClr val="FFFFFF"/>
                </a:solidFill>
              </a:rPr>
              <a:t>c</a:t>
            </a:r>
            <a:r>
              <a:rPr lang="en-US" sz="2000" kern="1200" spc="-5" dirty="0">
                <a:solidFill>
                  <a:srgbClr val="FFFFFF"/>
                </a:solidFill>
              </a:rPr>
              <a:t>omme</a:t>
            </a:r>
            <a:r>
              <a:rPr lang="en-US" sz="2000" kern="1200" dirty="0">
                <a:solidFill>
                  <a:srgbClr val="FFFFFF"/>
                </a:solidFill>
              </a:rPr>
              <a:t>nd</a:t>
            </a:r>
            <a:r>
              <a:rPr lang="en-US" sz="2000" kern="1200" spc="-5" dirty="0">
                <a:solidFill>
                  <a:srgbClr val="FFFFFF"/>
                </a:solidFill>
              </a:rPr>
              <a:t>e</a:t>
            </a:r>
            <a:r>
              <a:rPr lang="en-US" sz="2000" kern="1200" dirty="0">
                <a:solidFill>
                  <a:srgbClr val="FFFFFF"/>
                </a:solidFill>
              </a:rPr>
              <a:t>d</a:t>
            </a:r>
            <a:r>
              <a:rPr lang="en-US" sz="2000" kern="1200" spc="-5" dirty="0">
                <a:solidFill>
                  <a:srgbClr val="FFFFFF"/>
                </a:solidFill>
              </a:rPr>
              <a:t> i</a:t>
            </a:r>
            <a:r>
              <a:rPr lang="en-US" sz="2000" kern="1200" dirty="0">
                <a:solidFill>
                  <a:srgbClr val="FFFFFF"/>
                </a:solidFill>
              </a:rPr>
              <a:t>n</a:t>
            </a:r>
            <a:r>
              <a:rPr lang="en-US" sz="2000" kern="1200" spc="-5" dirty="0">
                <a:solidFill>
                  <a:srgbClr val="FFFFFF"/>
                </a:solidFill>
              </a:rPr>
              <a:t> </a:t>
            </a:r>
            <a:r>
              <a:rPr lang="en-US" sz="2000" kern="1200" dirty="0">
                <a:solidFill>
                  <a:srgbClr val="FFFFFF"/>
                </a:solidFill>
              </a:rPr>
              <a:t>the </a:t>
            </a:r>
            <a:r>
              <a:rPr lang="en-US" sz="2000" kern="1200" spc="-5" dirty="0">
                <a:solidFill>
                  <a:srgbClr val="FFFFFF"/>
                </a:solidFill>
              </a:rPr>
              <a:t>i</a:t>
            </a:r>
            <a:r>
              <a:rPr lang="en-US" sz="2000" kern="1200" dirty="0">
                <a:solidFill>
                  <a:srgbClr val="FFFFFF"/>
                </a:solidFill>
              </a:rPr>
              <a:t>naugu</a:t>
            </a:r>
            <a:r>
              <a:rPr lang="en-US" sz="2000" kern="1200" spc="-40" dirty="0">
                <a:solidFill>
                  <a:srgbClr val="FFFFFF"/>
                </a:solidFill>
              </a:rPr>
              <a:t>r</a:t>
            </a:r>
            <a:r>
              <a:rPr lang="en-US" sz="2000" kern="1200" dirty="0">
                <a:solidFill>
                  <a:srgbClr val="FFFFFF"/>
                </a:solidFill>
              </a:rPr>
              <a:t>al</a:t>
            </a:r>
            <a:r>
              <a:rPr lang="en-US" sz="2000" kern="1200" spc="-15" dirty="0">
                <a:solidFill>
                  <a:srgbClr val="FFFFFF"/>
                </a:solidFill>
              </a:rPr>
              <a:t>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dirty="0">
                <a:solidFill>
                  <a:srgbClr val="FFFFFF"/>
                </a:solidFill>
              </a:rPr>
              <a:t>y and</a:t>
            </a:r>
            <a:r>
              <a:rPr lang="en-US" sz="2000" kern="1200" spc="-5" dirty="0">
                <a:solidFill>
                  <a:srgbClr val="FFFFFF"/>
                </a:solidFill>
              </a:rPr>
              <a:t> i</a:t>
            </a:r>
            <a:r>
              <a:rPr lang="en-US" sz="2000" kern="1200" dirty="0">
                <a:solidFill>
                  <a:srgbClr val="FFFFFF"/>
                </a:solidFill>
              </a:rPr>
              <a:t>nc</a:t>
            </a:r>
            <a:r>
              <a:rPr lang="en-US" sz="2000" kern="1200" spc="-30" dirty="0">
                <a:solidFill>
                  <a:srgbClr val="FFFFFF"/>
                </a:solidFill>
              </a:rPr>
              <a:t>r</a:t>
            </a:r>
            <a:r>
              <a:rPr lang="en-US" sz="2000" kern="1200" spc="-5" dirty="0">
                <a:solidFill>
                  <a:srgbClr val="FFFFFF"/>
                </a:solidFill>
              </a:rPr>
              <a:t>e</a:t>
            </a:r>
            <a:r>
              <a:rPr lang="en-US" sz="2000" kern="1200" dirty="0">
                <a:solidFill>
                  <a:srgbClr val="FFFFFF"/>
                </a:solidFill>
              </a:rPr>
              <a:t>a</a:t>
            </a:r>
            <a:r>
              <a:rPr lang="en-US" sz="2000" kern="1200" spc="-5" dirty="0">
                <a:solidFill>
                  <a:srgbClr val="FFFFFF"/>
                </a:solidFill>
              </a:rPr>
              <a:t>se</a:t>
            </a:r>
            <a:r>
              <a:rPr lang="en-US" sz="2000" kern="1200" dirty="0">
                <a:solidFill>
                  <a:srgbClr val="FFFFFF"/>
                </a:solidFill>
              </a:rPr>
              <a:t>d</a:t>
            </a:r>
            <a:r>
              <a:rPr lang="en-US" sz="2000" kern="1200" spc="5" dirty="0">
                <a:solidFill>
                  <a:srgbClr val="FFFFFF"/>
                </a:solidFill>
              </a:rPr>
              <a:t> </a:t>
            </a:r>
            <a:r>
              <a:rPr lang="en-US" sz="2000" kern="1200" spc="-30" dirty="0">
                <a:solidFill>
                  <a:srgbClr val="FFFFFF"/>
                </a:solidFill>
              </a:rPr>
              <a:t>r</a:t>
            </a:r>
            <a:r>
              <a:rPr lang="en-US" sz="2000" kern="1200" spc="-5" dirty="0">
                <a:solidFill>
                  <a:srgbClr val="FFFFFF"/>
                </a:solidFill>
              </a:rPr>
              <a:t>es</a:t>
            </a:r>
            <a:r>
              <a:rPr lang="en-US" sz="2000" kern="1200" dirty="0">
                <a:solidFill>
                  <a:srgbClr val="FFFFFF"/>
                </a:solidFill>
              </a:rPr>
              <a:t>p</a:t>
            </a:r>
            <a:r>
              <a:rPr lang="en-US" sz="2000" kern="1200" spc="-5" dirty="0">
                <a:solidFill>
                  <a:srgbClr val="FFFFFF"/>
                </a:solidFill>
              </a:rPr>
              <a:t>o</a:t>
            </a:r>
            <a:r>
              <a:rPr lang="en-US" sz="2000" kern="1200" dirty="0">
                <a:solidFill>
                  <a:srgbClr val="FFFFFF"/>
                </a:solidFill>
              </a:rPr>
              <a:t>n</a:t>
            </a:r>
            <a:r>
              <a:rPr lang="en-US" sz="2000" kern="1200" spc="-5" dirty="0">
                <a:solidFill>
                  <a:srgbClr val="FFFFFF"/>
                </a:solidFill>
              </a:rPr>
              <a:t>si</a:t>
            </a:r>
            <a:r>
              <a:rPr lang="en-US" sz="2000" kern="1200" dirty="0">
                <a:solidFill>
                  <a:srgbClr val="FFFFFF"/>
                </a:solidFill>
              </a:rPr>
              <a:t>b</a:t>
            </a:r>
            <a:r>
              <a:rPr lang="en-US" sz="2000" kern="1200" spc="-5" dirty="0">
                <a:solidFill>
                  <a:srgbClr val="FFFFFF"/>
                </a:solidFill>
              </a:rPr>
              <a:t>ili</a:t>
            </a:r>
            <a:r>
              <a:rPr lang="en-US" sz="2000" kern="1200" dirty="0">
                <a:solidFill>
                  <a:srgbClr val="FFFFFF"/>
                </a:solidFill>
              </a:rPr>
              <a:t>t</a:t>
            </a:r>
            <a:r>
              <a:rPr lang="en-US" sz="2000" kern="1200" spc="5" dirty="0">
                <a:solidFill>
                  <a:srgbClr val="FFFFFF"/>
                </a:solidFill>
              </a:rPr>
              <a:t>y</a:t>
            </a:r>
            <a:r>
              <a:rPr lang="en-US" sz="2000" kern="1200" spc="-5" dirty="0">
                <a:solidFill>
                  <a:srgbClr val="FFFFFF"/>
                </a:solidFill>
              </a:rPr>
              <a:t>—wi</a:t>
            </a:r>
            <a:r>
              <a:rPr lang="en-US" sz="2000" kern="1200" dirty="0">
                <a:solidFill>
                  <a:srgbClr val="FFFFFF"/>
                </a:solidFill>
              </a:rPr>
              <a:t>th</a:t>
            </a:r>
            <a:r>
              <a:rPr lang="en-US" sz="2000" kern="1200" spc="-5" dirty="0">
                <a:solidFill>
                  <a:srgbClr val="FFFFFF"/>
                </a:solidFill>
              </a:rPr>
              <a:t>o</a:t>
            </a:r>
            <a:r>
              <a:rPr lang="en-US" sz="2000" kern="1200" dirty="0">
                <a:solidFill>
                  <a:srgbClr val="FFFFFF"/>
                </a:solidFill>
              </a:rPr>
              <a:t>ut</a:t>
            </a:r>
            <a:r>
              <a:rPr lang="en-US" sz="2000" kern="1200" spc="5" dirty="0">
                <a:solidFill>
                  <a:srgbClr val="FFFFFF"/>
                </a:solidFill>
              </a:rPr>
              <a:t> </a:t>
            </a:r>
            <a:r>
              <a:rPr lang="en-US" sz="2000" kern="1200" spc="-10" dirty="0">
                <a:solidFill>
                  <a:srgbClr val="FFFFFF"/>
                </a:solidFill>
              </a:rPr>
              <a:t>c</a:t>
            </a:r>
            <a:r>
              <a:rPr lang="en-US" sz="2000" kern="1200" spc="-5" dirty="0">
                <a:solidFill>
                  <a:srgbClr val="FFFFFF"/>
                </a:solidFill>
              </a:rPr>
              <a:t>omme</a:t>
            </a:r>
            <a:r>
              <a:rPr lang="en-US" sz="2000" kern="1200" dirty="0">
                <a:solidFill>
                  <a:srgbClr val="FFFFFF"/>
                </a:solidFill>
              </a:rPr>
              <a:t>n</a:t>
            </a:r>
            <a:r>
              <a:rPr lang="en-US" sz="2000" kern="1200" spc="-5" dirty="0">
                <a:solidFill>
                  <a:srgbClr val="FFFFFF"/>
                </a:solidFill>
              </a:rPr>
              <a:t>s</a:t>
            </a:r>
            <a:r>
              <a:rPr lang="en-US" sz="2000" kern="1200" dirty="0">
                <a:solidFill>
                  <a:srgbClr val="FFFFFF"/>
                </a:solidFill>
              </a:rPr>
              <a:t>u</a:t>
            </a:r>
            <a:r>
              <a:rPr lang="en-US" sz="2000" kern="1200" spc="-40" dirty="0">
                <a:solidFill>
                  <a:srgbClr val="FFFFFF"/>
                </a:solidFill>
              </a:rPr>
              <a:t>r</a:t>
            </a:r>
            <a:r>
              <a:rPr lang="en-US" sz="2000" kern="1200" spc="-25" dirty="0">
                <a:solidFill>
                  <a:srgbClr val="FFFFFF"/>
                </a:solidFill>
              </a:rPr>
              <a:t>at</a:t>
            </a:r>
            <a:r>
              <a:rPr lang="en-US" sz="2000" kern="1200" dirty="0">
                <a:solidFill>
                  <a:srgbClr val="FFFFFF"/>
                </a:solidFill>
              </a:rPr>
              <a:t>e</a:t>
            </a:r>
            <a:r>
              <a:rPr lang="en-US" sz="2000" kern="1200" spc="15" dirty="0">
                <a:solidFill>
                  <a:srgbClr val="FFFFFF"/>
                </a:solidFill>
              </a:rPr>
              <a:t> </a:t>
            </a:r>
            <a:r>
              <a:rPr lang="en-US" sz="2000" kern="1200" dirty="0">
                <a:solidFill>
                  <a:srgbClr val="FFFFFF"/>
                </a:solidFill>
              </a:rPr>
              <a:t>bud</a:t>
            </a:r>
            <a:r>
              <a:rPr lang="en-US" sz="2000" kern="1200" spc="-10" dirty="0">
                <a:solidFill>
                  <a:srgbClr val="FFFFFF"/>
                </a:solidFill>
              </a:rPr>
              <a:t>g</a:t>
            </a:r>
            <a:r>
              <a:rPr lang="en-US" sz="2000" kern="1200" spc="-15" dirty="0">
                <a:solidFill>
                  <a:srgbClr val="FFFFFF"/>
                </a:solidFill>
              </a:rPr>
              <a:t>e</a:t>
            </a:r>
            <a:r>
              <a:rPr lang="en-US" sz="2000" kern="1200" dirty="0">
                <a:solidFill>
                  <a:srgbClr val="FFFFFF"/>
                </a:solidFill>
              </a:rPr>
              <a:t>t</a:t>
            </a:r>
            <a:r>
              <a:rPr lang="en-US" sz="2000" kern="1200" spc="-35" dirty="0">
                <a:solidFill>
                  <a:srgbClr val="FFFFFF"/>
                </a:solidFill>
              </a:rPr>
              <a:t> </a:t>
            </a:r>
            <a:r>
              <a:rPr lang="en-US" sz="2000" kern="1200" spc="-5" dirty="0">
                <a:solidFill>
                  <a:srgbClr val="FFFFFF"/>
                </a:solidFill>
              </a:rPr>
              <a:t>i</a:t>
            </a:r>
            <a:r>
              <a:rPr lang="en-US" sz="2000" kern="1200" dirty="0">
                <a:solidFill>
                  <a:srgbClr val="FFFFFF"/>
                </a:solidFill>
              </a:rPr>
              <a:t>nc</a:t>
            </a:r>
            <a:r>
              <a:rPr lang="en-US" sz="2000" kern="1200" spc="-30" dirty="0">
                <a:solidFill>
                  <a:srgbClr val="FFFFFF"/>
                </a:solidFill>
              </a:rPr>
              <a:t>r</a:t>
            </a:r>
            <a:r>
              <a:rPr lang="en-US" sz="2000" kern="1200" spc="-5" dirty="0">
                <a:solidFill>
                  <a:srgbClr val="FFFFFF"/>
                </a:solidFill>
              </a:rPr>
              <a:t>e</a:t>
            </a:r>
            <a:r>
              <a:rPr lang="en-US" sz="2000" kern="1200" dirty="0">
                <a:solidFill>
                  <a:srgbClr val="FFFFFF"/>
                </a:solidFill>
              </a:rPr>
              <a:t>a</a:t>
            </a:r>
            <a:r>
              <a:rPr lang="en-US" sz="2000" kern="1200" spc="-5" dirty="0">
                <a:solidFill>
                  <a:srgbClr val="FFFFFF"/>
                </a:solidFill>
              </a:rPr>
              <a:t>ses</a:t>
            </a:r>
            <a:r>
              <a:rPr lang="en-US" sz="2000" kern="1200" dirty="0">
                <a:solidFill>
                  <a:srgbClr val="FFFFFF"/>
                </a:solidFill>
              </a:rPr>
              <a:t>— </a:t>
            </a:r>
            <a:r>
              <a:rPr lang="en-US" sz="2000" kern="1200" spc="-30" dirty="0">
                <a:solidFill>
                  <a:srgbClr val="FFFFFF"/>
                </a:solidFill>
              </a:rPr>
              <a:t>s</a:t>
            </a:r>
            <a:r>
              <a:rPr lang="en-US" sz="2000" kern="1200" spc="-25" dirty="0">
                <a:solidFill>
                  <a:srgbClr val="FFFFFF"/>
                </a:solidFill>
              </a:rPr>
              <a:t>t</a:t>
            </a:r>
            <a:r>
              <a:rPr lang="en-US" sz="2000" kern="1200" dirty="0">
                <a:solidFill>
                  <a:srgbClr val="FFFFFF"/>
                </a:solidFill>
              </a:rPr>
              <a:t>a</a:t>
            </a:r>
            <a:r>
              <a:rPr lang="en-US" sz="2000" kern="1200" spc="-5" dirty="0">
                <a:solidFill>
                  <a:srgbClr val="FFFFFF"/>
                </a:solidFill>
              </a:rPr>
              <a:t>r</a:t>
            </a:r>
            <a:r>
              <a:rPr lang="en-US" sz="2000" kern="1200" dirty="0">
                <a:solidFill>
                  <a:srgbClr val="FFFFFF"/>
                </a:solidFill>
              </a:rPr>
              <a:t>t</a:t>
            </a:r>
            <a:r>
              <a:rPr lang="en-US" sz="2000" kern="1200" spc="-5" dirty="0">
                <a:solidFill>
                  <a:srgbClr val="FFFFFF"/>
                </a:solidFill>
              </a:rPr>
              <a:t>i</a:t>
            </a:r>
            <a:r>
              <a:rPr lang="en-US" sz="2000" kern="1200" dirty="0">
                <a:solidFill>
                  <a:srgbClr val="FFFFFF"/>
                </a:solidFill>
              </a:rPr>
              <a:t>ng</a:t>
            </a:r>
            <a:r>
              <a:rPr lang="en-US" sz="2000" kern="1200" spc="5" dirty="0">
                <a:solidFill>
                  <a:srgbClr val="FFFFFF"/>
                </a:solidFill>
              </a:rPr>
              <a:t> </a:t>
            </a:r>
            <a:r>
              <a:rPr lang="en-US" sz="2000" kern="1200" spc="-15" dirty="0">
                <a:solidFill>
                  <a:srgbClr val="FFFFFF"/>
                </a:solidFill>
              </a:rPr>
              <a:t>a</a:t>
            </a:r>
            <a:r>
              <a:rPr lang="en-US" sz="2000" kern="1200" dirty="0">
                <a:solidFill>
                  <a:srgbClr val="FFFFFF"/>
                </a:solidFill>
              </a:rPr>
              <a:t>f</a:t>
            </a:r>
            <a:r>
              <a:rPr lang="en-US" sz="2000" kern="1200" spc="-25" dirty="0">
                <a:solidFill>
                  <a:srgbClr val="FFFFFF"/>
                </a:solidFill>
              </a:rPr>
              <a:t>t</a:t>
            </a:r>
            <a:r>
              <a:rPr lang="en-US" sz="2000" kern="1200" spc="-5" dirty="0">
                <a:solidFill>
                  <a:srgbClr val="FFFFFF"/>
                </a:solidFill>
              </a:rPr>
              <a:t>e</a:t>
            </a:r>
            <a:r>
              <a:rPr lang="en-US" sz="2000" kern="1200" dirty="0">
                <a:solidFill>
                  <a:srgbClr val="FFFFFF"/>
                </a:solidFill>
              </a:rPr>
              <a:t>r</a:t>
            </a:r>
            <a:r>
              <a:rPr lang="en-US" sz="2000" kern="1200" spc="10" dirty="0">
                <a:solidFill>
                  <a:srgbClr val="FFFFFF"/>
                </a:solidFill>
              </a:rPr>
              <a:t> </a:t>
            </a:r>
            <a:r>
              <a:rPr lang="en-US" sz="2000" kern="1200" dirty="0">
                <a:solidFill>
                  <a:srgbClr val="FFFFFF"/>
                </a:solidFill>
              </a:rPr>
              <a:t>the </a:t>
            </a:r>
            <a:r>
              <a:rPr lang="en-US" sz="2000" kern="1200" spc="-5" dirty="0">
                <a:solidFill>
                  <a:srgbClr val="FFFFFF"/>
                </a:solidFill>
              </a:rPr>
              <a:t>JP</a:t>
            </a:r>
            <a:r>
              <a:rPr lang="en-US" sz="2000" kern="1200" dirty="0">
                <a:solidFill>
                  <a:srgbClr val="FFFFFF"/>
                </a:solidFill>
              </a:rPr>
              <a:t>SS</a:t>
            </a:r>
            <a:r>
              <a:rPr lang="en-US" sz="2000" kern="1200" spc="-5" dirty="0">
                <a:solidFill>
                  <a:srgbClr val="FFFFFF"/>
                </a:solidFill>
              </a:rPr>
              <a:t>-</a:t>
            </a:r>
            <a:r>
              <a:rPr lang="en-US" sz="2000" kern="1200" dirty="0">
                <a:solidFill>
                  <a:srgbClr val="FFFFFF"/>
                </a:solidFill>
              </a:rPr>
              <a:t>1</a:t>
            </a:r>
            <a:r>
              <a:rPr lang="en-US" sz="2000" kern="1200" spc="5" dirty="0">
                <a:solidFill>
                  <a:srgbClr val="FFFFFF"/>
                </a:solidFill>
              </a:rPr>
              <a:t> </a:t>
            </a:r>
            <a:r>
              <a:rPr lang="en-US" sz="2000" kern="1200" spc="-5" dirty="0">
                <a:solidFill>
                  <a:srgbClr val="FFFFFF"/>
                </a:solidFill>
              </a:rPr>
              <a:t>e</a:t>
            </a:r>
            <a:r>
              <a:rPr lang="en-US" sz="2000" kern="1200" spc="-40" dirty="0">
                <a:solidFill>
                  <a:srgbClr val="FFFFFF"/>
                </a:solidFill>
              </a:rPr>
              <a:t>r</a:t>
            </a:r>
            <a:r>
              <a:rPr lang="en-US" sz="2000" kern="1200" dirty="0">
                <a:solidFill>
                  <a:srgbClr val="FFFFFF"/>
                </a:solidFill>
              </a:rPr>
              <a:t>a </a:t>
            </a:r>
            <a:r>
              <a:rPr lang="en-US" sz="2000" kern="1200" spc="-40" dirty="0">
                <a:solidFill>
                  <a:srgbClr val="FFFFFF"/>
                </a:solidFill>
              </a:rPr>
              <a:t>f</a:t>
            </a:r>
            <a:r>
              <a:rPr lang="en-US" sz="2000" kern="1200" spc="-5" dirty="0">
                <a:solidFill>
                  <a:srgbClr val="FFFFFF"/>
                </a:solidFill>
              </a:rPr>
              <a:t>o</a:t>
            </a:r>
            <a:r>
              <a:rPr lang="en-US" sz="2000" kern="1200" dirty="0">
                <a:solidFill>
                  <a:srgbClr val="FFFFFF"/>
                </a:solidFill>
              </a:rPr>
              <a:t>r</a:t>
            </a:r>
            <a:r>
              <a:rPr lang="en-US" sz="2000" kern="1200" spc="-25" dirty="0">
                <a:solidFill>
                  <a:srgbClr val="FFFFFF"/>
                </a:solidFill>
              </a:rPr>
              <a:t> </a:t>
            </a:r>
            <a:r>
              <a:rPr lang="en-US" sz="2000" kern="1200" spc="-30" dirty="0">
                <a:solidFill>
                  <a:srgbClr val="FFFFFF"/>
                </a:solidFill>
              </a:rPr>
              <a:t>v</a:t>
            </a:r>
            <a:r>
              <a:rPr lang="en-US" sz="2000" kern="1200" spc="-5" dirty="0">
                <a:solidFill>
                  <a:srgbClr val="FFFFFF"/>
                </a:solidFill>
              </a:rPr>
              <a:t>er</a:t>
            </a:r>
            <a:r>
              <a:rPr lang="en-US" sz="2000" kern="1200" dirty="0">
                <a:solidFill>
                  <a:srgbClr val="FFFFFF"/>
                </a:solidFill>
              </a:rPr>
              <a:t>t</a:t>
            </a:r>
            <a:r>
              <a:rPr lang="en-US" sz="2000" kern="1200" spc="-5" dirty="0">
                <a:solidFill>
                  <a:srgbClr val="FFFFFF"/>
                </a:solidFill>
              </a:rPr>
              <a:t>i</a:t>
            </a:r>
            <a:r>
              <a:rPr lang="en-US" sz="2000" kern="1200" spc="-10" dirty="0">
                <a:solidFill>
                  <a:srgbClr val="FFFFFF"/>
                </a:solidFill>
              </a:rPr>
              <a:t>c</a:t>
            </a:r>
            <a:r>
              <a:rPr lang="en-US" sz="2000" kern="1200" dirty="0">
                <a:solidFill>
                  <a:srgbClr val="FFFFFF"/>
                </a:solidFill>
              </a:rPr>
              <a:t>al</a:t>
            </a:r>
            <a:r>
              <a:rPr lang="en-US" sz="2000" kern="1200" spc="20" dirty="0">
                <a:solidFill>
                  <a:srgbClr val="FFFFFF"/>
                </a:solidFill>
              </a:rPr>
              <a:t> </a:t>
            </a:r>
            <a:r>
              <a:rPr lang="en-US" sz="2000" kern="1200" dirty="0">
                <a:solidFill>
                  <a:srgbClr val="FFFFFF"/>
                </a:solidFill>
              </a:rPr>
              <a:t>p</a:t>
            </a:r>
            <a:r>
              <a:rPr lang="en-US" sz="2000" kern="1200" spc="-40" dirty="0">
                <a:solidFill>
                  <a:srgbClr val="FFFFFF"/>
                </a:solidFill>
              </a:rPr>
              <a:t>r</a:t>
            </a:r>
            <a:r>
              <a:rPr lang="en-US" sz="2000" kern="1200" spc="-5" dirty="0">
                <a:solidFill>
                  <a:srgbClr val="FFFFFF"/>
                </a:solidFill>
              </a:rPr>
              <a:t>o</a:t>
            </a:r>
            <a:r>
              <a:rPr lang="en-US" sz="2000" kern="1200" dirty="0">
                <a:solidFill>
                  <a:srgbClr val="FFFFFF"/>
                </a:solidFill>
              </a:rPr>
              <a:t>f</a:t>
            </a:r>
            <a:r>
              <a:rPr lang="en-US" sz="2000" kern="1200" spc="-5" dirty="0">
                <a:solidFill>
                  <a:srgbClr val="FFFFFF"/>
                </a:solidFill>
              </a:rPr>
              <a:t>ile</a:t>
            </a:r>
            <a:r>
              <a:rPr lang="en-US" sz="2000" kern="1200" dirty="0">
                <a:solidFill>
                  <a:srgbClr val="FFFFFF"/>
                </a:solidFill>
              </a:rPr>
              <a:t>s</a:t>
            </a:r>
            <a:r>
              <a:rPr lang="en-US" sz="2000" kern="1200" spc="10" dirty="0">
                <a:solidFill>
                  <a:srgbClr val="FFFFFF"/>
                </a:solidFill>
              </a:rPr>
              <a:t> </a:t>
            </a:r>
            <a:r>
              <a:rPr lang="en-US" sz="2000" kern="1200" spc="-5" dirty="0">
                <a:solidFill>
                  <a:srgbClr val="FFFFFF"/>
                </a:solidFill>
              </a:rPr>
              <a:t>o</a:t>
            </a:r>
            <a:r>
              <a:rPr lang="en-US" sz="2000" kern="1200" dirty="0">
                <a:solidFill>
                  <a:srgbClr val="FFFFFF"/>
                </a:solidFill>
              </a:rPr>
              <a:t>f</a:t>
            </a:r>
            <a:r>
              <a:rPr lang="en-US" sz="2000" kern="1200" spc="-10" dirty="0">
                <a:solidFill>
                  <a:srgbClr val="FFFFFF"/>
                </a:solidFill>
              </a:rPr>
              <a:t> </a:t>
            </a:r>
            <a:r>
              <a:rPr lang="en-US" sz="2000" kern="1200" spc="-30" dirty="0">
                <a:solidFill>
                  <a:srgbClr val="FFFFFF"/>
                </a:solidFill>
              </a:rPr>
              <a:t>s</a:t>
            </a:r>
            <a:r>
              <a:rPr lang="en-US" sz="2000" kern="1200" dirty="0">
                <a:solidFill>
                  <a:srgbClr val="FFFFFF"/>
                </a:solidFill>
              </a:rPr>
              <a:t>t</a:t>
            </a:r>
            <a:r>
              <a:rPr lang="en-US" sz="2000" kern="1200" spc="-40" dirty="0">
                <a:solidFill>
                  <a:srgbClr val="FFFFFF"/>
                </a:solidFill>
              </a:rPr>
              <a:t>r</a:t>
            </a:r>
            <a:r>
              <a:rPr lang="en-US" sz="2000" kern="1200" spc="-25" dirty="0">
                <a:solidFill>
                  <a:srgbClr val="FFFFFF"/>
                </a:solidFill>
              </a:rPr>
              <a:t>at</a:t>
            </a:r>
            <a:r>
              <a:rPr lang="en-US" sz="2000" kern="1200" spc="-5" dirty="0">
                <a:solidFill>
                  <a:srgbClr val="FFFFFF"/>
                </a:solidFill>
              </a:rPr>
              <a:t>os</a:t>
            </a:r>
            <a:r>
              <a:rPr lang="en-US" sz="2000" kern="1200" dirty="0">
                <a:solidFill>
                  <a:srgbClr val="FFFFFF"/>
                </a:solidFill>
              </a:rPr>
              <a:t>ph</a:t>
            </a:r>
            <a:r>
              <a:rPr lang="en-US" sz="2000" kern="1200" spc="-5" dirty="0">
                <a:solidFill>
                  <a:srgbClr val="FFFFFF"/>
                </a:solidFill>
              </a:rPr>
              <a:t>eri</a:t>
            </a:r>
            <a:r>
              <a:rPr lang="en-US" sz="2000" kern="1200" dirty="0">
                <a:solidFill>
                  <a:srgbClr val="FFFFFF"/>
                </a:solidFill>
              </a:rPr>
              <a:t>c</a:t>
            </a:r>
            <a:r>
              <a:rPr lang="en-US" sz="2000" kern="1200" spc="30" dirty="0">
                <a:solidFill>
                  <a:srgbClr val="FFFFFF"/>
                </a:solidFill>
              </a:rPr>
              <a:t> </a:t>
            </a:r>
            <a:r>
              <a:rPr lang="en-US" sz="2000" kern="1200" dirty="0">
                <a:solidFill>
                  <a:srgbClr val="FFFFFF"/>
                </a:solidFill>
              </a:rPr>
              <a:t>and</a:t>
            </a:r>
            <a:r>
              <a:rPr lang="en-US" sz="2000" kern="1200" spc="-5" dirty="0">
                <a:solidFill>
                  <a:srgbClr val="FFFFFF"/>
                </a:solidFill>
              </a:rPr>
              <a:t> </a:t>
            </a:r>
            <a:r>
              <a:rPr lang="en-US" sz="2000" kern="1200" dirty="0">
                <a:solidFill>
                  <a:srgbClr val="FFFFFF"/>
                </a:solidFill>
              </a:rPr>
              <a:t>upp</a:t>
            </a:r>
            <a:r>
              <a:rPr lang="en-US" sz="2000" kern="1200" spc="-5" dirty="0">
                <a:solidFill>
                  <a:srgbClr val="FFFFFF"/>
                </a:solidFill>
              </a:rPr>
              <a:t>e</a:t>
            </a:r>
            <a:r>
              <a:rPr lang="en-US" sz="2000" kern="1200" dirty="0">
                <a:solidFill>
                  <a:srgbClr val="FFFFFF"/>
                </a:solidFill>
              </a:rPr>
              <a:t>r t</a:t>
            </a:r>
            <a:r>
              <a:rPr lang="en-US" sz="2000" kern="1200" spc="-40" dirty="0">
                <a:solidFill>
                  <a:srgbClr val="FFFFFF"/>
                </a:solidFill>
              </a:rPr>
              <a:t>r</a:t>
            </a:r>
            <a:r>
              <a:rPr lang="en-US" sz="2000" kern="1200" spc="-5" dirty="0">
                <a:solidFill>
                  <a:srgbClr val="FFFFFF"/>
                </a:solidFill>
              </a:rPr>
              <a:t>o</a:t>
            </a:r>
            <a:r>
              <a:rPr lang="en-US" sz="2000" kern="1200" dirty="0">
                <a:solidFill>
                  <a:srgbClr val="FFFFFF"/>
                </a:solidFill>
              </a:rPr>
              <a:t>p</a:t>
            </a:r>
            <a:r>
              <a:rPr lang="en-US" sz="2000" kern="1200" spc="-5" dirty="0">
                <a:solidFill>
                  <a:srgbClr val="FFFFFF"/>
                </a:solidFill>
              </a:rPr>
              <a:t>os</a:t>
            </a:r>
            <a:r>
              <a:rPr lang="en-US" sz="2000" kern="1200" dirty="0">
                <a:solidFill>
                  <a:srgbClr val="FFFFFF"/>
                </a:solidFill>
              </a:rPr>
              <a:t>ph</a:t>
            </a:r>
            <a:r>
              <a:rPr lang="en-US" sz="2000" kern="1200" spc="-5" dirty="0">
                <a:solidFill>
                  <a:srgbClr val="FFFFFF"/>
                </a:solidFill>
              </a:rPr>
              <a:t>eri</a:t>
            </a:r>
            <a:r>
              <a:rPr lang="en-US" sz="2000" kern="1200" dirty="0">
                <a:solidFill>
                  <a:srgbClr val="FFFFFF"/>
                </a:solidFill>
              </a:rPr>
              <a:t>c</a:t>
            </a:r>
            <a:r>
              <a:rPr lang="en-US" sz="2000" kern="1200" spc="5" dirty="0">
                <a:solidFill>
                  <a:srgbClr val="FFFFFF"/>
                </a:solidFill>
              </a:rPr>
              <a:t> </a:t>
            </a:r>
            <a:r>
              <a:rPr lang="en-US" sz="2000" kern="1200" spc="-25" dirty="0">
                <a:solidFill>
                  <a:srgbClr val="FFFFFF"/>
                </a:solidFill>
              </a:rPr>
              <a:t>o</a:t>
            </a:r>
            <a:r>
              <a:rPr lang="en-US" sz="2000" kern="1200" spc="-50" dirty="0">
                <a:solidFill>
                  <a:srgbClr val="FFFFFF"/>
                </a:solidFill>
              </a:rPr>
              <a:t>z</a:t>
            </a:r>
            <a:r>
              <a:rPr lang="en-US" sz="2000" kern="1200" spc="-5" dirty="0">
                <a:solidFill>
                  <a:srgbClr val="FFFFFF"/>
                </a:solidFill>
              </a:rPr>
              <a:t>o</a:t>
            </a:r>
            <a:r>
              <a:rPr lang="en-US" sz="2000" kern="1200" dirty="0">
                <a:solidFill>
                  <a:srgbClr val="FFFFFF"/>
                </a:solidFill>
              </a:rPr>
              <a:t>n</a:t>
            </a:r>
            <a:r>
              <a:rPr lang="en-US" sz="2000" kern="1200" spc="-5" dirty="0">
                <a:solidFill>
                  <a:srgbClr val="FFFFFF"/>
                </a:solidFill>
              </a:rPr>
              <a:t>e</a:t>
            </a:r>
            <a:r>
              <a:rPr lang="en-US" sz="2000" kern="1200" dirty="0">
                <a:solidFill>
                  <a:srgbClr val="FFFFFF"/>
                </a:solidFill>
              </a:rPr>
              <a:t>,</a:t>
            </a:r>
            <a:r>
              <a:rPr lang="en-US" sz="2000" kern="1200" spc="-30" dirty="0">
                <a:solidFill>
                  <a:srgbClr val="FFFFFF"/>
                </a:solidFill>
              </a:rPr>
              <a:t> </a:t>
            </a:r>
            <a:r>
              <a:rPr lang="en-US" sz="2000" kern="1200" spc="-5" dirty="0">
                <a:solidFill>
                  <a:srgbClr val="FFFFFF"/>
                </a:solidFill>
              </a:rPr>
              <a:t>sol</a:t>
            </a:r>
            <a:r>
              <a:rPr lang="en-US" sz="2000" kern="1200" dirty="0">
                <a:solidFill>
                  <a:srgbClr val="FFFFFF"/>
                </a:solidFill>
              </a:rPr>
              <a:t>ar</a:t>
            </a:r>
            <a:r>
              <a:rPr lang="en-US" sz="2000" kern="1200" spc="10" dirty="0">
                <a:solidFill>
                  <a:srgbClr val="FFFFFF"/>
                </a:solidFill>
              </a:rPr>
              <a:t> </a:t>
            </a:r>
            <a:r>
              <a:rPr lang="en-US" sz="2000" kern="1200" spc="-5" dirty="0">
                <a:solidFill>
                  <a:srgbClr val="FFFFFF"/>
                </a:solidFill>
              </a:rPr>
              <a:t>ir</a:t>
            </a:r>
            <a:r>
              <a:rPr lang="en-US" sz="2000" kern="1200" spc="-40" dirty="0">
                <a:solidFill>
                  <a:srgbClr val="FFFFFF"/>
                </a:solidFill>
              </a:rPr>
              <a:t>r</a:t>
            </a:r>
            <a:r>
              <a:rPr lang="en-US" sz="2000" kern="1200" dirty="0">
                <a:solidFill>
                  <a:srgbClr val="FFFFFF"/>
                </a:solidFill>
              </a:rPr>
              <a:t>ad</a:t>
            </a:r>
            <a:r>
              <a:rPr lang="en-US" sz="2000" kern="1200" spc="-5" dirty="0">
                <a:solidFill>
                  <a:srgbClr val="FFFFFF"/>
                </a:solidFill>
              </a:rPr>
              <a:t>i</a:t>
            </a:r>
            <a:r>
              <a:rPr lang="en-US" sz="2000" kern="1200" dirty="0">
                <a:solidFill>
                  <a:srgbClr val="FFFFFF"/>
                </a:solidFill>
              </a:rPr>
              <a:t>ance,</a:t>
            </a:r>
            <a:r>
              <a:rPr lang="en-US" sz="2000" kern="1200" spc="5" dirty="0">
                <a:solidFill>
                  <a:srgbClr val="FFFFFF"/>
                </a:solidFill>
              </a:rPr>
              <a:t> </a:t>
            </a:r>
            <a:r>
              <a:rPr lang="en-US" sz="2000" kern="1200" spc="-35" dirty="0" smtClean="0">
                <a:solidFill>
                  <a:srgbClr val="FFFFFF"/>
                </a:solidFill>
              </a:rPr>
              <a:t>E</a:t>
            </a:r>
            <a:r>
              <a:rPr lang="en-US" sz="2000" kern="1200" dirty="0" smtClean="0">
                <a:solidFill>
                  <a:srgbClr val="FFFFFF"/>
                </a:solidFill>
              </a:rPr>
              <a:t>a</a:t>
            </a:r>
            <a:r>
              <a:rPr lang="en-US" sz="2000" kern="1200" spc="-5" dirty="0" smtClean="0">
                <a:solidFill>
                  <a:srgbClr val="FFFFFF"/>
                </a:solidFill>
              </a:rPr>
              <a:t>r</a:t>
            </a:r>
            <a:r>
              <a:rPr lang="en-US" sz="2000" kern="1200" dirty="0" smtClean="0">
                <a:solidFill>
                  <a:srgbClr val="FFFFFF"/>
                </a:solidFill>
              </a:rPr>
              <a:t>th</a:t>
            </a:r>
            <a:r>
              <a:rPr lang="en-US" sz="2000" kern="1200" spc="-5" dirty="0" smtClean="0">
                <a:solidFill>
                  <a:srgbClr val="FFFFFF"/>
                </a:solidFill>
              </a:rPr>
              <a:t> </a:t>
            </a:r>
            <a:r>
              <a:rPr lang="en-US" sz="2000" kern="1200" spc="-40" dirty="0">
                <a:solidFill>
                  <a:srgbClr val="FFFFFF"/>
                </a:solidFill>
              </a:rPr>
              <a:t>r</a:t>
            </a:r>
            <a:r>
              <a:rPr lang="en-US" sz="2000" kern="1200" dirty="0">
                <a:solidFill>
                  <a:srgbClr val="FFFFFF"/>
                </a:solidFill>
              </a:rPr>
              <a:t>ad</a:t>
            </a:r>
            <a:r>
              <a:rPr lang="en-US" sz="2000" kern="1200" spc="-5" dirty="0">
                <a:solidFill>
                  <a:srgbClr val="FFFFFF"/>
                </a:solidFill>
              </a:rPr>
              <a:t>i</a:t>
            </a:r>
            <a:r>
              <a:rPr lang="en-US" sz="2000" kern="1200" spc="-25" dirty="0">
                <a:solidFill>
                  <a:srgbClr val="FFFFFF"/>
                </a:solidFill>
              </a:rPr>
              <a:t>a</a:t>
            </a:r>
            <a:r>
              <a:rPr lang="en-US" sz="2000" kern="1200" dirty="0">
                <a:solidFill>
                  <a:srgbClr val="FFFFFF"/>
                </a:solidFill>
              </a:rPr>
              <a:t>t</a:t>
            </a:r>
            <a:r>
              <a:rPr lang="en-US" sz="2000" kern="1200" spc="-5" dirty="0">
                <a:solidFill>
                  <a:srgbClr val="FFFFFF"/>
                </a:solidFill>
              </a:rPr>
              <a:t>io</a:t>
            </a:r>
            <a:r>
              <a:rPr lang="en-US" sz="2000" kern="1200" dirty="0">
                <a:solidFill>
                  <a:srgbClr val="FFFFFF"/>
                </a:solidFill>
              </a:rPr>
              <a:t>n</a:t>
            </a:r>
            <a:r>
              <a:rPr lang="en-US" sz="2000" kern="1200" spc="5" dirty="0">
                <a:solidFill>
                  <a:srgbClr val="FFFFFF"/>
                </a:solidFill>
              </a:rPr>
              <a:t> </a:t>
            </a:r>
            <a:r>
              <a:rPr lang="en-US" sz="2000" kern="1200" dirty="0">
                <a:solidFill>
                  <a:srgbClr val="FFFFFF"/>
                </a:solidFill>
              </a:rPr>
              <a:t>bud</a:t>
            </a:r>
            <a:r>
              <a:rPr lang="en-US" sz="2000" kern="1200" spc="-10" dirty="0">
                <a:solidFill>
                  <a:srgbClr val="FFFFFF"/>
                </a:solidFill>
              </a:rPr>
              <a:t>g</a:t>
            </a:r>
            <a:r>
              <a:rPr lang="en-US" sz="2000" kern="1200" spc="-15" dirty="0">
                <a:solidFill>
                  <a:srgbClr val="FFFFFF"/>
                </a:solidFill>
              </a:rPr>
              <a:t>e</a:t>
            </a:r>
            <a:r>
              <a:rPr lang="en-US" sz="2000" kern="1200" dirty="0">
                <a:solidFill>
                  <a:srgbClr val="FFFFFF"/>
                </a:solidFill>
              </a:rPr>
              <a:t>t </a:t>
            </a:r>
            <a:r>
              <a:rPr lang="en-US" sz="2000" kern="1200" spc="-5" dirty="0" smtClean="0">
                <a:solidFill>
                  <a:srgbClr val="FFFFFF"/>
                </a:solidFill>
              </a:rPr>
              <a:t>me</a:t>
            </a:r>
            <a:r>
              <a:rPr lang="en-US" sz="2000" kern="1200" dirty="0" smtClean="0">
                <a:solidFill>
                  <a:srgbClr val="FFFFFF"/>
                </a:solidFill>
              </a:rPr>
              <a:t>a</a:t>
            </a:r>
            <a:r>
              <a:rPr lang="en-US" sz="2000" kern="1200" spc="-5" dirty="0" smtClean="0">
                <a:solidFill>
                  <a:srgbClr val="FFFFFF"/>
                </a:solidFill>
              </a:rPr>
              <a:t>s</a:t>
            </a:r>
            <a:r>
              <a:rPr lang="en-US" sz="2000" kern="1200" dirty="0" smtClean="0">
                <a:solidFill>
                  <a:srgbClr val="FFFFFF"/>
                </a:solidFill>
              </a:rPr>
              <a:t>u</a:t>
            </a:r>
            <a:r>
              <a:rPr lang="en-US" sz="2000" kern="1200" spc="-30" dirty="0" smtClean="0">
                <a:solidFill>
                  <a:srgbClr val="FFFFFF"/>
                </a:solidFill>
              </a:rPr>
              <a:t>r</a:t>
            </a:r>
            <a:r>
              <a:rPr lang="en-US" sz="2000" kern="1200" spc="-5" dirty="0" smtClean="0">
                <a:solidFill>
                  <a:srgbClr val="FFFFFF"/>
                </a:solidFill>
              </a:rPr>
              <a:t>eme</a:t>
            </a:r>
            <a:r>
              <a:rPr lang="en-US" sz="2000" kern="1200" spc="-25" dirty="0" smtClean="0">
                <a:solidFill>
                  <a:srgbClr val="FFFFFF"/>
                </a:solidFill>
              </a:rPr>
              <a:t>n</a:t>
            </a:r>
            <a:r>
              <a:rPr lang="en-US" sz="2000" kern="1200" dirty="0" smtClean="0">
                <a:solidFill>
                  <a:srgbClr val="FFFFFF"/>
                </a:solidFill>
              </a:rPr>
              <a:t>t</a:t>
            </a:r>
            <a:r>
              <a:rPr lang="en-US" sz="2000" kern="1200" spc="-5" dirty="0" smtClean="0">
                <a:solidFill>
                  <a:srgbClr val="FFFFFF"/>
                </a:solidFill>
              </a:rPr>
              <a:t>s</a:t>
            </a:r>
            <a:r>
              <a:rPr lang="en-US" sz="2000" kern="1200" dirty="0" smtClean="0">
                <a:solidFill>
                  <a:srgbClr val="FFFFFF"/>
                </a:solidFill>
              </a:rPr>
              <a:t>, and altimetry (beyond Jason-3). </a:t>
            </a:r>
          </a:p>
          <a:p>
            <a:pPr marL="354965" marR="5080"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endParaRPr lang="en-US" sz="2200" kern="1200" dirty="0">
              <a:solidFill>
                <a:srgbClr val="FFFFFF"/>
              </a:solidFill>
            </a:endParaRPr>
          </a:p>
          <a:p>
            <a:pPr marL="354965" marR="5080"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sz="2000" b="1" kern="1200" dirty="0">
                <a:solidFill>
                  <a:srgbClr val="FFFFFF"/>
                </a:solidFill>
              </a:rPr>
              <a:t>N</a:t>
            </a:r>
            <a:r>
              <a:rPr lang="en-US" sz="2000" b="1" kern="1200" spc="-25" dirty="0">
                <a:solidFill>
                  <a:srgbClr val="FFFFFF"/>
                </a:solidFill>
              </a:rPr>
              <a:t>O</a:t>
            </a:r>
            <a:r>
              <a:rPr lang="en-US" sz="2000" b="1" kern="1200" spc="-5" dirty="0">
                <a:solidFill>
                  <a:srgbClr val="FFFFFF"/>
                </a:solidFill>
              </a:rPr>
              <a:t>AA</a:t>
            </a:r>
            <a:r>
              <a:rPr lang="en-US" sz="2000" kern="1200" dirty="0">
                <a:solidFill>
                  <a:srgbClr val="FFFFFF"/>
                </a:solidFill>
              </a:rPr>
              <a:t>:</a:t>
            </a:r>
            <a:r>
              <a:rPr lang="en-US" sz="2000" kern="1200" spc="-20" dirty="0">
                <a:solidFill>
                  <a:srgbClr val="FFFFFF"/>
                </a:solidFill>
              </a:rPr>
              <a:t> </a:t>
            </a:r>
            <a:r>
              <a:rPr lang="en-US" sz="2000" kern="1200" dirty="0">
                <a:solidFill>
                  <a:srgbClr val="FFFFFF"/>
                </a:solidFill>
              </a:rPr>
              <a:t>S</a:t>
            </a:r>
            <a:r>
              <a:rPr lang="en-US" sz="2000" kern="1200" spc="-25" dirty="0">
                <a:solidFill>
                  <a:srgbClr val="FFFFFF"/>
                </a:solidFill>
              </a:rPr>
              <a:t>t</a:t>
            </a:r>
            <a:r>
              <a:rPr lang="en-US" sz="2000" kern="1200" dirty="0">
                <a:solidFill>
                  <a:srgbClr val="FFFFFF"/>
                </a:solidFill>
              </a:rPr>
              <a:t>ab</a:t>
            </a:r>
            <a:r>
              <a:rPr lang="en-US" sz="2000" kern="1200" spc="-5" dirty="0">
                <a:solidFill>
                  <a:srgbClr val="FFFFFF"/>
                </a:solidFill>
              </a:rPr>
              <a:t>ili</a:t>
            </a:r>
            <a:r>
              <a:rPr lang="en-US" sz="2000" kern="1200" dirty="0">
                <a:solidFill>
                  <a:srgbClr val="FFFFFF"/>
                </a:solidFill>
              </a:rPr>
              <a:t>z</a:t>
            </a:r>
            <a:r>
              <a:rPr lang="en-US" sz="2000" kern="1200" spc="-5" dirty="0">
                <a:solidFill>
                  <a:srgbClr val="FFFFFF"/>
                </a:solidFill>
              </a:rPr>
              <a:t>i</a:t>
            </a:r>
            <a:r>
              <a:rPr lang="en-US" sz="2000" kern="1200" dirty="0">
                <a:solidFill>
                  <a:srgbClr val="FFFFFF"/>
                </a:solidFill>
              </a:rPr>
              <a:t>ng</a:t>
            </a:r>
            <a:r>
              <a:rPr lang="en-US" sz="2000" kern="1200" spc="5" dirty="0">
                <a:solidFill>
                  <a:srgbClr val="FFFFFF"/>
                </a:solidFill>
              </a:rPr>
              <a:t> </a:t>
            </a:r>
            <a:r>
              <a:rPr lang="en-US" sz="2000" kern="1200" dirty="0">
                <a:solidFill>
                  <a:srgbClr val="FFFFFF"/>
                </a:solidFill>
              </a:rPr>
              <a:t>the</a:t>
            </a:r>
            <a:r>
              <a:rPr lang="en-US" sz="2000" kern="1200" spc="-10" dirty="0">
                <a:solidFill>
                  <a:srgbClr val="FFFFFF"/>
                </a:solidFill>
              </a:rPr>
              <a:t> </a:t>
            </a:r>
            <a:r>
              <a:rPr lang="en-US" sz="2000" kern="1200" spc="-20" dirty="0">
                <a:solidFill>
                  <a:srgbClr val="FFFFFF"/>
                </a:solidFill>
              </a:rPr>
              <a:t>w</a:t>
            </a:r>
            <a:r>
              <a:rPr lang="en-US" sz="2000" kern="1200" spc="-5" dirty="0">
                <a:solidFill>
                  <a:srgbClr val="FFFFFF"/>
                </a:solidFill>
              </a:rPr>
              <a:t>e</a:t>
            </a:r>
            <a:r>
              <a:rPr lang="en-US" sz="2000" kern="1200" spc="-25" dirty="0">
                <a:solidFill>
                  <a:srgbClr val="FFFFFF"/>
                </a:solidFill>
              </a:rPr>
              <a:t>a</a:t>
            </a:r>
            <a:r>
              <a:rPr lang="en-US" sz="2000" kern="1200" dirty="0">
                <a:solidFill>
                  <a:srgbClr val="FFFFFF"/>
                </a:solidFill>
              </a:rPr>
              <a:t>th</a:t>
            </a:r>
            <a:r>
              <a:rPr lang="en-US" sz="2000" kern="1200" spc="-5" dirty="0">
                <a:solidFill>
                  <a:srgbClr val="FFFFFF"/>
                </a:solidFill>
              </a:rPr>
              <a:t>e</a:t>
            </a:r>
            <a:r>
              <a:rPr lang="en-US" sz="2000" kern="1200" dirty="0">
                <a:solidFill>
                  <a:srgbClr val="FFFFFF"/>
                </a:solidFill>
              </a:rPr>
              <a:t>r</a:t>
            </a:r>
            <a:r>
              <a:rPr lang="en-US" sz="2000" kern="1200" spc="10" dirty="0">
                <a:solidFill>
                  <a:srgbClr val="FFFFFF"/>
                </a:solidFill>
              </a:rPr>
              <a:t> </a:t>
            </a:r>
            <a:r>
              <a:rPr lang="en-US" sz="2000" kern="1200" spc="-5" dirty="0">
                <a:solidFill>
                  <a:srgbClr val="FFFFFF"/>
                </a:solidFill>
              </a:rPr>
              <a:t>s</a:t>
            </a:r>
            <a:r>
              <a:rPr lang="en-US" sz="2000" kern="1200" spc="-25" dirty="0">
                <a:solidFill>
                  <a:srgbClr val="FFFFFF"/>
                </a:solidFill>
              </a:rPr>
              <a:t>at</a:t>
            </a:r>
            <a:r>
              <a:rPr lang="en-US" sz="2000" kern="1200" spc="-5" dirty="0">
                <a:solidFill>
                  <a:srgbClr val="FFFFFF"/>
                </a:solidFill>
              </a:rPr>
              <a:t>elli</a:t>
            </a:r>
            <a:r>
              <a:rPr lang="en-US" sz="2000" kern="1200" spc="-25" dirty="0">
                <a:solidFill>
                  <a:srgbClr val="FFFFFF"/>
                </a:solidFill>
              </a:rPr>
              <a:t>t</a:t>
            </a:r>
            <a:r>
              <a:rPr lang="en-US" sz="2000" kern="1200" dirty="0">
                <a:solidFill>
                  <a:srgbClr val="FFFFFF"/>
                </a:solidFill>
              </a:rPr>
              <a:t>e</a:t>
            </a:r>
            <a:r>
              <a:rPr lang="en-US" sz="2000" kern="1200" spc="45" dirty="0">
                <a:solidFill>
                  <a:srgbClr val="FFFFFF"/>
                </a:solidFill>
              </a:rPr>
              <a:t> </a:t>
            </a:r>
            <a:r>
              <a:rPr lang="en-US" sz="2000" kern="1200" dirty="0">
                <a:solidFill>
                  <a:srgbClr val="FFFFFF"/>
                </a:solidFill>
              </a:rPr>
              <a:t>p</a:t>
            </a:r>
            <a:r>
              <a:rPr lang="en-US" sz="2000" kern="1200" spc="-5" dirty="0">
                <a:solidFill>
                  <a:srgbClr val="FFFFFF"/>
                </a:solidFill>
              </a:rPr>
              <a:t>or</a:t>
            </a:r>
            <a:r>
              <a:rPr lang="en-US" sz="2000" kern="1200" dirty="0">
                <a:solidFill>
                  <a:srgbClr val="FFFFFF"/>
                </a:solidFill>
              </a:rPr>
              <a:t>t</a:t>
            </a:r>
            <a:r>
              <a:rPr lang="en-US" sz="2000" kern="1200" spc="-40" dirty="0">
                <a:solidFill>
                  <a:srgbClr val="FFFFFF"/>
                </a:solidFill>
              </a:rPr>
              <a:t>f</a:t>
            </a:r>
            <a:r>
              <a:rPr lang="en-US" sz="2000" kern="1200" spc="-5" dirty="0">
                <a:solidFill>
                  <a:srgbClr val="FFFFFF"/>
                </a:solidFill>
              </a:rPr>
              <a:t>oli</a:t>
            </a:r>
            <a:r>
              <a:rPr lang="en-US" sz="2000" kern="1200" dirty="0">
                <a:solidFill>
                  <a:srgbClr val="FFFFFF"/>
                </a:solidFill>
              </a:rPr>
              <a:t>o</a:t>
            </a:r>
            <a:r>
              <a:rPr lang="en-US" sz="2000" kern="1200" spc="-20" dirty="0">
                <a:solidFill>
                  <a:srgbClr val="FFFFFF"/>
                </a:solidFill>
              </a:rPr>
              <a:t> </a:t>
            </a:r>
            <a:r>
              <a:rPr lang="en-US" sz="2000" kern="1200" dirty="0">
                <a:solidFill>
                  <a:srgbClr val="FFFFFF"/>
                </a:solidFill>
              </a:rPr>
              <a:t>and</a:t>
            </a:r>
            <a:r>
              <a:rPr lang="en-US" sz="2000" kern="1200" spc="-10" dirty="0">
                <a:solidFill>
                  <a:srgbClr val="FFFFFF"/>
                </a:solidFill>
              </a:rPr>
              <a:t> </a:t>
            </a:r>
            <a:r>
              <a:rPr lang="en-US" sz="2000" kern="1200" spc="-40" dirty="0">
                <a:solidFill>
                  <a:srgbClr val="FFFFFF"/>
                </a:solidFill>
              </a:rPr>
              <a:t>a</a:t>
            </a:r>
            <a:r>
              <a:rPr lang="en-US" sz="2000" kern="1200" spc="-30" dirty="0">
                <a:solidFill>
                  <a:srgbClr val="FFFFFF"/>
                </a:solidFill>
              </a:rPr>
              <a:t>v</a:t>
            </a:r>
            <a:r>
              <a:rPr lang="en-US" sz="2000" kern="1200" spc="-5" dirty="0">
                <a:solidFill>
                  <a:srgbClr val="FFFFFF"/>
                </a:solidFill>
              </a:rPr>
              <a:t>oi</a:t>
            </a:r>
            <a:r>
              <a:rPr lang="en-US" sz="2000" kern="1200" dirty="0">
                <a:solidFill>
                  <a:srgbClr val="FFFFFF"/>
                </a:solidFill>
              </a:rPr>
              <a:t>d</a:t>
            </a:r>
            <a:r>
              <a:rPr lang="en-US" sz="2000" kern="1200" spc="-5" dirty="0">
                <a:solidFill>
                  <a:srgbClr val="FFFFFF"/>
                </a:solidFill>
              </a:rPr>
              <a:t>i</a:t>
            </a:r>
            <a:r>
              <a:rPr lang="en-US" sz="2000" kern="1200" dirty="0">
                <a:solidFill>
                  <a:srgbClr val="FFFFFF"/>
                </a:solidFill>
              </a:rPr>
              <a:t>ng</a:t>
            </a:r>
            <a:r>
              <a:rPr lang="en-US" sz="2000" kern="1200" spc="-5" dirty="0">
                <a:solidFill>
                  <a:srgbClr val="FFFFFF"/>
                </a:solidFill>
              </a:rPr>
              <a:t> </a:t>
            </a:r>
            <a:r>
              <a:rPr lang="en-US" sz="2000" kern="1200" dirty="0">
                <a:solidFill>
                  <a:srgbClr val="FFFFFF"/>
                </a:solidFill>
              </a:rPr>
              <a:t>a p</a:t>
            </a:r>
            <a:r>
              <a:rPr lang="en-US" sz="2000" kern="1200" spc="-5" dirty="0">
                <a:solidFill>
                  <a:srgbClr val="FFFFFF"/>
                </a:solidFill>
              </a:rPr>
              <a:t>o</a:t>
            </a:r>
            <a:r>
              <a:rPr lang="en-US" sz="2000" kern="1200" spc="-25" dirty="0">
                <a:solidFill>
                  <a:srgbClr val="FFFFFF"/>
                </a:solidFill>
              </a:rPr>
              <a:t>t</a:t>
            </a:r>
            <a:r>
              <a:rPr lang="en-US" sz="2000" kern="1200" spc="-5" dirty="0">
                <a:solidFill>
                  <a:srgbClr val="FFFFFF"/>
                </a:solidFill>
              </a:rPr>
              <a:t>e</a:t>
            </a:r>
            <a:r>
              <a:rPr lang="en-US" sz="2000" kern="1200" spc="-25" dirty="0">
                <a:solidFill>
                  <a:srgbClr val="FFFFFF"/>
                </a:solidFill>
              </a:rPr>
              <a:t>n</a:t>
            </a:r>
            <a:r>
              <a:rPr lang="en-US" sz="2000" kern="1200" dirty="0">
                <a:solidFill>
                  <a:srgbClr val="FFFFFF"/>
                </a:solidFill>
              </a:rPr>
              <a:t>t</a:t>
            </a:r>
            <a:r>
              <a:rPr lang="en-US" sz="2000" kern="1200" spc="-5" dirty="0">
                <a:solidFill>
                  <a:srgbClr val="FFFFFF"/>
                </a:solidFill>
              </a:rPr>
              <a:t>i</a:t>
            </a:r>
            <a:r>
              <a:rPr lang="en-US" sz="2000" kern="1200" dirty="0">
                <a:solidFill>
                  <a:srgbClr val="FFFFFF"/>
                </a:solidFill>
              </a:rPr>
              <a:t>al </a:t>
            </a:r>
            <a:r>
              <a:rPr lang="en-US" sz="2000" kern="1200" spc="-35" dirty="0">
                <a:solidFill>
                  <a:srgbClr val="FFFFFF"/>
                </a:solidFill>
              </a:rPr>
              <a:t>g</a:t>
            </a:r>
            <a:r>
              <a:rPr lang="en-US" sz="2000" kern="1200" dirty="0">
                <a:solidFill>
                  <a:srgbClr val="FFFFFF"/>
                </a:solidFill>
              </a:rPr>
              <a:t>ap</a:t>
            </a:r>
            <a:r>
              <a:rPr lang="en-US" sz="2000" kern="1200" spc="-20" dirty="0">
                <a:solidFill>
                  <a:srgbClr val="FFFFFF"/>
                </a:solidFill>
              </a:rPr>
              <a:t> </a:t>
            </a:r>
            <a:r>
              <a:rPr lang="en-US" sz="2000" kern="1200" dirty="0">
                <a:solidFill>
                  <a:srgbClr val="FFFFFF"/>
                </a:solidFill>
              </a:rPr>
              <a:t>b</a:t>
            </a:r>
            <a:r>
              <a:rPr lang="en-US" sz="2000" kern="1200" spc="-15" dirty="0">
                <a:solidFill>
                  <a:srgbClr val="FFFFFF"/>
                </a:solidFill>
              </a:rPr>
              <a:t>e</a:t>
            </a:r>
            <a:r>
              <a:rPr lang="en-US" sz="2000" kern="1200" dirty="0">
                <a:solidFill>
                  <a:srgbClr val="FFFFFF"/>
                </a:solidFill>
              </a:rPr>
              <a:t>t</a:t>
            </a:r>
            <a:r>
              <a:rPr lang="en-US" sz="2000" kern="1200" spc="-20" dirty="0">
                <a:solidFill>
                  <a:srgbClr val="FFFFFF"/>
                </a:solidFill>
              </a:rPr>
              <a:t>w</a:t>
            </a:r>
            <a:r>
              <a:rPr lang="en-US" sz="2000" kern="1200" spc="-5" dirty="0">
                <a:solidFill>
                  <a:srgbClr val="FFFFFF"/>
                </a:solidFill>
              </a:rPr>
              <a:t>ee</a:t>
            </a:r>
            <a:r>
              <a:rPr lang="en-US" sz="2000" kern="1200" dirty="0">
                <a:solidFill>
                  <a:srgbClr val="FFFFFF"/>
                </a:solidFill>
              </a:rPr>
              <a:t>n</a:t>
            </a:r>
            <a:r>
              <a:rPr lang="en-US" sz="2000" kern="1200" spc="-5" dirty="0">
                <a:solidFill>
                  <a:srgbClr val="FFFFFF"/>
                </a:solidFill>
              </a:rPr>
              <a:t> </a:t>
            </a:r>
            <a:r>
              <a:rPr lang="en-US" sz="2000" kern="1200" dirty="0">
                <a:solidFill>
                  <a:srgbClr val="FFFFFF"/>
                </a:solidFill>
              </a:rPr>
              <a:t>the N</a:t>
            </a:r>
            <a:r>
              <a:rPr lang="en-US" sz="2000" kern="1200" spc="-5" dirty="0">
                <a:solidFill>
                  <a:srgbClr val="FFFFFF"/>
                </a:solidFill>
              </a:rPr>
              <a:t>P</a:t>
            </a:r>
            <a:r>
              <a:rPr lang="en-US" sz="2000" kern="1200" dirty="0">
                <a:solidFill>
                  <a:srgbClr val="FFFFFF"/>
                </a:solidFill>
              </a:rPr>
              <a:t>P </a:t>
            </a:r>
            <a:r>
              <a:rPr lang="en-US" sz="2000" kern="1200" spc="-5" dirty="0">
                <a:solidFill>
                  <a:srgbClr val="FFFFFF"/>
                </a:solidFill>
              </a:rPr>
              <a:t>s</a:t>
            </a:r>
            <a:r>
              <a:rPr lang="en-US" sz="2000" kern="1200" dirty="0">
                <a:solidFill>
                  <a:srgbClr val="FFFFFF"/>
                </a:solidFill>
              </a:rPr>
              <a:t>pac</a:t>
            </a:r>
            <a:r>
              <a:rPr lang="en-US" sz="2000" kern="1200" spc="-5" dirty="0">
                <a:solidFill>
                  <a:srgbClr val="FFFFFF"/>
                </a:solidFill>
              </a:rPr>
              <a:t>e</a:t>
            </a:r>
            <a:r>
              <a:rPr lang="en-US" sz="2000" kern="1200" dirty="0">
                <a:solidFill>
                  <a:srgbClr val="FFFFFF"/>
                </a:solidFill>
              </a:rPr>
              <a:t>c</a:t>
            </a:r>
            <a:r>
              <a:rPr lang="en-US" sz="2000" kern="1200" spc="-40" dirty="0">
                <a:solidFill>
                  <a:srgbClr val="FFFFFF"/>
                </a:solidFill>
              </a:rPr>
              <a:t>r</a:t>
            </a:r>
            <a:r>
              <a:rPr lang="en-US" sz="2000" kern="1200" spc="-15" dirty="0">
                <a:solidFill>
                  <a:srgbClr val="FFFFFF"/>
                </a:solidFill>
              </a:rPr>
              <a:t>a</a:t>
            </a:r>
            <a:r>
              <a:rPr lang="en-US" sz="2000" kern="1200" spc="-5" dirty="0">
                <a:solidFill>
                  <a:srgbClr val="FFFFFF"/>
                </a:solidFill>
              </a:rPr>
              <a:t>f</a:t>
            </a:r>
            <a:r>
              <a:rPr lang="en-US" sz="2000" kern="1200" dirty="0">
                <a:solidFill>
                  <a:srgbClr val="FFFFFF"/>
                </a:solidFill>
              </a:rPr>
              <a:t>t and</a:t>
            </a:r>
            <a:r>
              <a:rPr lang="en-US" sz="2000" kern="1200" spc="-5" dirty="0">
                <a:solidFill>
                  <a:srgbClr val="FFFFFF"/>
                </a:solidFill>
              </a:rPr>
              <a:t> </a:t>
            </a:r>
            <a:r>
              <a:rPr lang="en-US" sz="2000" kern="1200" dirty="0">
                <a:solidFill>
                  <a:srgbClr val="FFFFFF"/>
                </a:solidFill>
              </a:rPr>
              <a:t>the</a:t>
            </a:r>
            <a:r>
              <a:rPr lang="en-US" sz="2000" kern="1200" spc="-10" dirty="0">
                <a:solidFill>
                  <a:srgbClr val="FFFFFF"/>
                </a:solidFill>
              </a:rPr>
              <a:t> </a:t>
            </a:r>
            <a:r>
              <a:rPr lang="en-US" sz="2000" kern="1200" spc="-5" dirty="0">
                <a:solidFill>
                  <a:srgbClr val="FFFFFF"/>
                </a:solidFill>
              </a:rPr>
              <a:t>fi</a:t>
            </a:r>
            <a:r>
              <a:rPr lang="en-US" sz="2000" kern="1200" spc="-40" dirty="0">
                <a:solidFill>
                  <a:srgbClr val="FFFFFF"/>
                </a:solidFill>
              </a:rPr>
              <a:t>r</a:t>
            </a:r>
            <a:r>
              <a:rPr lang="en-US" sz="2000" kern="1200" spc="-30" dirty="0">
                <a:solidFill>
                  <a:srgbClr val="FFFFFF"/>
                </a:solidFill>
              </a:rPr>
              <a:t>s</a:t>
            </a:r>
            <a:r>
              <a:rPr lang="en-US" sz="2000" kern="1200" dirty="0">
                <a:solidFill>
                  <a:srgbClr val="FFFFFF"/>
                </a:solidFill>
              </a:rPr>
              <a:t>t</a:t>
            </a:r>
            <a:r>
              <a:rPr lang="en-US" sz="2000" kern="1200" spc="25" dirty="0">
                <a:solidFill>
                  <a:srgbClr val="FFFFFF"/>
                </a:solidFill>
              </a:rPr>
              <a:t> </a:t>
            </a:r>
            <a:r>
              <a:rPr lang="en-US" sz="2000" kern="1200" spc="-5" dirty="0">
                <a:solidFill>
                  <a:srgbClr val="FFFFFF"/>
                </a:solidFill>
              </a:rPr>
              <a:t>o</a:t>
            </a:r>
            <a:r>
              <a:rPr lang="en-US" sz="2000" kern="1200" dirty="0">
                <a:solidFill>
                  <a:srgbClr val="FFFFFF"/>
                </a:solidFill>
              </a:rPr>
              <a:t>f</a:t>
            </a:r>
            <a:r>
              <a:rPr lang="en-US" sz="2000" kern="1200" spc="-10" dirty="0">
                <a:solidFill>
                  <a:srgbClr val="FFFFFF"/>
                </a:solidFill>
              </a:rPr>
              <a:t> </a:t>
            </a:r>
            <a:r>
              <a:rPr lang="en-US" sz="2000" kern="1200" dirty="0">
                <a:solidFill>
                  <a:srgbClr val="FFFFFF"/>
                </a:solidFill>
              </a:rPr>
              <a:t>the n</a:t>
            </a:r>
            <a:r>
              <a:rPr lang="en-US" sz="2000" kern="1200" spc="-40" dirty="0">
                <a:solidFill>
                  <a:srgbClr val="FFFFFF"/>
                </a:solidFill>
              </a:rPr>
              <a:t>e</a:t>
            </a:r>
            <a:r>
              <a:rPr lang="en-US" sz="2000" kern="1200" spc="-5" dirty="0">
                <a:solidFill>
                  <a:srgbClr val="FFFFFF"/>
                </a:solidFill>
              </a:rPr>
              <a:t>x</a:t>
            </a:r>
            <a:r>
              <a:rPr lang="en-US" sz="2000" kern="1200" dirty="0">
                <a:solidFill>
                  <a:srgbClr val="FFFFFF"/>
                </a:solidFill>
              </a:rPr>
              <a:t>t-</a:t>
            </a:r>
            <a:r>
              <a:rPr lang="en-US" sz="2000" kern="1200" spc="-10" dirty="0">
                <a:solidFill>
                  <a:srgbClr val="FFFFFF"/>
                </a:solidFill>
              </a:rPr>
              <a:t>g</a:t>
            </a:r>
            <a:r>
              <a:rPr lang="en-US" sz="2000" kern="1200" spc="-5" dirty="0">
                <a:solidFill>
                  <a:srgbClr val="FFFFFF"/>
                </a:solidFill>
              </a:rPr>
              <a:t>e</a:t>
            </a:r>
            <a:r>
              <a:rPr lang="en-US" sz="2000" kern="1200" dirty="0">
                <a:solidFill>
                  <a:srgbClr val="FFFFFF"/>
                </a:solidFill>
              </a:rPr>
              <a:t>n</a:t>
            </a:r>
            <a:r>
              <a:rPr lang="en-US" sz="2000" kern="1200" spc="-5" dirty="0">
                <a:solidFill>
                  <a:srgbClr val="FFFFFF"/>
                </a:solidFill>
              </a:rPr>
              <a:t>e</a:t>
            </a:r>
            <a:r>
              <a:rPr lang="en-US" sz="2000" kern="1200" spc="-40" dirty="0">
                <a:solidFill>
                  <a:srgbClr val="FFFFFF"/>
                </a:solidFill>
              </a:rPr>
              <a:t>r</a:t>
            </a:r>
            <a:r>
              <a:rPr lang="en-US" sz="2000" kern="1200" spc="-25" dirty="0">
                <a:solidFill>
                  <a:srgbClr val="FFFFFF"/>
                </a:solidFill>
              </a:rPr>
              <a:t>a</a:t>
            </a:r>
            <a:r>
              <a:rPr lang="en-US" sz="2000" kern="1200" dirty="0">
                <a:solidFill>
                  <a:srgbClr val="FFFFFF"/>
                </a:solidFill>
              </a:rPr>
              <a:t>t</a:t>
            </a:r>
            <a:r>
              <a:rPr lang="en-US" sz="2000" kern="1200" spc="-5" dirty="0">
                <a:solidFill>
                  <a:srgbClr val="FFFFFF"/>
                </a:solidFill>
              </a:rPr>
              <a:t>io</a:t>
            </a:r>
            <a:r>
              <a:rPr lang="en-US" sz="2000" kern="1200" dirty="0">
                <a:solidFill>
                  <a:srgbClr val="FFFFFF"/>
                </a:solidFill>
              </a:rPr>
              <a:t>n</a:t>
            </a:r>
            <a:r>
              <a:rPr lang="en-US" sz="2000" kern="1200" spc="-5" dirty="0">
                <a:solidFill>
                  <a:srgbClr val="FFFFFF"/>
                </a:solidFill>
              </a:rPr>
              <a:t> P</a:t>
            </a:r>
            <a:r>
              <a:rPr lang="en-US" sz="2000" kern="1200" spc="5" dirty="0">
                <a:solidFill>
                  <a:srgbClr val="FFFFFF"/>
                </a:solidFill>
              </a:rPr>
              <a:t>O</a:t>
            </a:r>
            <a:r>
              <a:rPr lang="en-US" sz="2000" kern="1200" spc="-20" dirty="0">
                <a:solidFill>
                  <a:srgbClr val="FFFFFF"/>
                </a:solidFill>
              </a:rPr>
              <a:t>E</a:t>
            </a:r>
            <a:r>
              <a:rPr lang="en-US" sz="2000" kern="1200" dirty="0">
                <a:solidFill>
                  <a:srgbClr val="FFFFFF"/>
                </a:solidFill>
              </a:rPr>
              <a:t>S </a:t>
            </a:r>
            <a:r>
              <a:rPr lang="en-US" sz="2000" kern="1200" spc="-45" dirty="0">
                <a:solidFill>
                  <a:srgbClr val="FFFFFF"/>
                </a:solidFill>
              </a:rPr>
              <a:t>s</a:t>
            </a:r>
            <a:r>
              <a:rPr lang="en-US" sz="2000" kern="1200" spc="-20" dirty="0">
                <a:solidFill>
                  <a:srgbClr val="FFFFFF"/>
                </a:solidFill>
              </a:rPr>
              <a:t>y</a:t>
            </a:r>
            <a:r>
              <a:rPr lang="en-US" sz="2000" kern="1200" spc="-30" dirty="0">
                <a:solidFill>
                  <a:srgbClr val="FFFFFF"/>
                </a:solidFill>
              </a:rPr>
              <a:t>s</a:t>
            </a:r>
            <a:r>
              <a:rPr lang="en-US" sz="2000" kern="1200" spc="-25" dirty="0">
                <a:solidFill>
                  <a:srgbClr val="FFFFFF"/>
                </a:solidFill>
              </a:rPr>
              <a:t>t</a:t>
            </a:r>
            <a:r>
              <a:rPr lang="en-US" sz="2000" kern="1200" spc="-5" dirty="0">
                <a:solidFill>
                  <a:srgbClr val="FFFFFF"/>
                </a:solidFill>
              </a:rPr>
              <a:t>ems</a:t>
            </a:r>
            <a:r>
              <a:rPr lang="en-US" sz="2000" kern="1200" dirty="0">
                <a:solidFill>
                  <a:srgbClr val="FFFFFF"/>
                </a:solidFill>
              </a:rPr>
              <a:t>,</a:t>
            </a:r>
            <a:r>
              <a:rPr lang="en-US" sz="2000" kern="1200" spc="30" dirty="0">
                <a:solidFill>
                  <a:srgbClr val="FFFFFF"/>
                </a:solidFill>
              </a:rPr>
              <a:t> </a:t>
            </a:r>
            <a:r>
              <a:rPr lang="en-US" sz="2000" kern="1200" spc="-5" dirty="0">
                <a:solidFill>
                  <a:srgbClr val="FFFFFF"/>
                </a:solidFill>
              </a:rPr>
              <a:t>JP</a:t>
            </a:r>
            <a:r>
              <a:rPr lang="en-US" sz="2000" kern="1200" dirty="0">
                <a:solidFill>
                  <a:srgbClr val="FFFFFF"/>
                </a:solidFill>
              </a:rPr>
              <a:t>S</a:t>
            </a:r>
            <a:r>
              <a:rPr lang="en-US" sz="2000" kern="1200" spc="5" dirty="0">
                <a:solidFill>
                  <a:srgbClr val="FFFFFF"/>
                </a:solidFill>
              </a:rPr>
              <a:t>S</a:t>
            </a:r>
            <a:r>
              <a:rPr lang="en-US" sz="2000" kern="1200" spc="-5" dirty="0">
                <a:solidFill>
                  <a:srgbClr val="FFFFFF"/>
                </a:solidFill>
              </a:rPr>
              <a:t>-</a:t>
            </a:r>
            <a:r>
              <a:rPr lang="en-US" sz="2000" kern="1200" dirty="0">
                <a:solidFill>
                  <a:srgbClr val="FFFFFF"/>
                </a:solidFill>
              </a:rPr>
              <a:t>1,</a:t>
            </a:r>
            <a:r>
              <a:rPr lang="en-US" sz="2000" kern="1200" spc="-5" dirty="0">
                <a:solidFill>
                  <a:srgbClr val="FFFFFF"/>
                </a:solidFill>
              </a:rPr>
              <a:t> i</a:t>
            </a:r>
            <a:r>
              <a:rPr lang="en-US" sz="2000" kern="1200" dirty="0">
                <a:solidFill>
                  <a:srgbClr val="FFFFFF"/>
                </a:solidFill>
              </a:rPr>
              <a:t>s</a:t>
            </a:r>
            <a:r>
              <a:rPr lang="en-US" sz="2000" kern="1200" spc="10" dirty="0">
                <a:solidFill>
                  <a:srgbClr val="FFFFFF"/>
                </a:solidFill>
              </a:rPr>
              <a:t> </a:t>
            </a:r>
            <a:r>
              <a:rPr lang="en-US" sz="2000" kern="1200" dirty="0">
                <a:solidFill>
                  <a:srgbClr val="FFFFFF"/>
                </a:solidFill>
              </a:rPr>
              <a:t>a</a:t>
            </a:r>
            <a:r>
              <a:rPr lang="en-US" sz="2000" kern="1200" spc="-10" dirty="0">
                <a:solidFill>
                  <a:srgbClr val="FFFFFF"/>
                </a:solidFill>
              </a:rPr>
              <a:t> </a:t>
            </a:r>
            <a:r>
              <a:rPr lang="en-US" sz="2000" kern="1200" spc="-25" dirty="0">
                <a:solidFill>
                  <a:srgbClr val="FFFFFF"/>
                </a:solidFill>
              </a:rPr>
              <a:t>t</a:t>
            </a:r>
            <a:r>
              <a:rPr lang="en-US" sz="2000" kern="1200" spc="-5" dirty="0">
                <a:solidFill>
                  <a:srgbClr val="FFFFFF"/>
                </a:solidFill>
              </a:rPr>
              <a:t>o</a:t>
            </a:r>
            <a:r>
              <a:rPr lang="en-US" sz="2000" kern="1200" dirty="0">
                <a:solidFill>
                  <a:srgbClr val="FFFFFF"/>
                </a:solidFill>
              </a:rPr>
              <a:t>p</a:t>
            </a:r>
            <a:r>
              <a:rPr lang="en-US" sz="2000" kern="1200" spc="5" dirty="0">
                <a:solidFill>
                  <a:srgbClr val="FFFFFF"/>
                </a:solidFill>
              </a:rPr>
              <a:t> </a:t>
            </a:r>
            <a:r>
              <a:rPr lang="en-US" sz="2000" kern="1200" dirty="0">
                <a:solidFill>
                  <a:srgbClr val="FFFFFF"/>
                </a:solidFill>
              </a:rPr>
              <a:t>p</a:t>
            </a:r>
            <a:r>
              <a:rPr lang="en-US" sz="2000" kern="1200" spc="-5" dirty="0">
                <a:solidFill>
                  <a:srgbClr val="FFFFFF"/>
                </a:solidFill>
              </a:rPr>
              <a:t>riorit</a:t>
            </a:r>
            <a:r>
              <a:rPr lang="en-US" sz="2000" kern="1200" spc="-130" dirty="0">
                <a:solidFill>
                  <a:srgbClr val="FFFFFF"/>
                </a:solidFill>
              </a:rPr>
              <a:t>y</a:t>
            </a:r>
            <a:r>
              <a:rPr lang="en-US" sz="2000" kern="1200" dirty="0" smtClean="0">
                <a:solidFill>
                  <a:srgbClr val="FFFFFF"/>
                </a:solidFill>
              </a:rPr>
              <a:t>.  “</a:t>
            </a:r>
            <a:r>
              <a:rPr lang="en-US" sz="2000" kern="1200" dirty="0">
                <a:solidFill>
                  <a:srgbClr val="FFFFFF"/>
                </a:solidFill>
              </a:rPr>
              <a:t>Climate”-related instruments moving to NASA.</a:t>
            </a:r>
            <a:endParaRPr lang="en-US" sz="2000" kern="1200" dirty="0" smtClean="0">
              <a:solidFill>
                <a:srgbClr val="FFFFFF"/>
              </a:solidFill>
            </a:endParaRPr>
          </a:p>
          <a:p>
            <a:pPr marL="354965" marR="5080"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endParaRPr lang="en-US" sz="2000" kern="1200" dirty="0">
              <a:solidFill>
                <a:prstClr val="black"/>
              </a:solidFill>
            </a:endParaRPr>
          </a:p>
          <a:p>
            <a:pPr marL="354965" marR="8890"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sz="2000" b="1" kern="1200" dirty="0" smtClean="0">
                <a:solidFill>
                  <a:srgbClr val="FFFFFF"/>
                </a:solidFill>
              </a:rPr>
              <a:t>US</a:t>
            </a:r>
            <a:r>
              <a:rPr lang="en-US" sz="2000" b="1" kern="1200" spc="-5" dirty="0" smtClean="0">
                <a:solidFill>
                  <a:srgbClr val="FFFFFF"/>
                </a:solidFill>
              </a:rPr>
              <a:t>G</a:t>
            </a:r>
            <a:r>
              <a:rPr lang="en-US" sz="2000" b="1" kern="1200" dirty="0" smtClean="0">
                <a:solidFill>
                  <a:srgbClr val="FFFFFF"/>
                </a:solidFill>
              </a:rPr>
              <a:t>S</a:t>
            </a:r>
            <a:r>
              <a:rPr lang="en-US" sz="2000" kern="1200" dirty="0">
                <a:solidFill>
                  <a:srgbClr val="FFFFFF"/>
                </a:solidFill>
              </a:rPr>
              <a:t>:</a:t>
            </a:r>
            <a:r>
              <a:rPr lang="en-US" sz="2000" kern="1200" spc="-5" dirty="0">
                <a:solidFill>
                  <a:srgbClr val="FFFFFF"/>
                </a:solidFill>
              </a:rPr>
              <a:t> Interest in survey focuses on future </a:t>
            </a:r>
            <a:r>
              <a:rPr lang="en-US" sz="2000" kern="1200" spc="-5" dirty="0" smtClean="0">
                <a:solidFill>
                  <a:srgbClr val="FFFFFF"/>
                </a:solidFill>
              </a:rPr>
              <a:t>capabilities, including hyperspectral, </a:t>
            </a:r>
            <a:r>
              <a:rPr lang="en-US" sz="2000" kern="1200" spc="-5" dirty="0">
                <a:solidFill>
                  <a:srgbClr val="FFFFFF"/>
                </a:solidFill>
              </a:rPr>
              <a:t>for a sustained land-imaging imaging program and options for Landsat </a:t>
            </a:r>
            <a:r>
              <a:rPr lang="en-US" sz="2000" kern="1200" spc="-5" dirty="0" smtClean="0">
                <a:solidFill>
                  <a:srgbClr val="FFFFFF"/>
                </a:solidFill>
              </a:rPr>
              <a:t>follow-ons.  However, L-9 is </a:t>
            </a:r>
            <a:r>
              <a:rPr lang="en-US" sz="2000" kern="1200" spc="-5" dirty="0">
                <a:solidFill>
                  <a:srgbClr val="FFFFFF"/>
                </a:solidFill>
              </a:rPr>
              <a:t>projected to be a near-rebuild of L-8 for launch in in 2023. </a:t>
            </a:r>
            <a:r>
              <a:rPr lang="en-US" sz="2000" kern="1200" spc="-5" dirty="0" smtClean="0">
                <a:solidFill>
                  <a:srgbClr val="FFFFFF"/>
                </a:solidFill>
              </a:rPr>
              <a:t> (TIRS </a:t>
            </a:r>
            <a:r>
              <a:rPr lang="en-US" sz="2000" kern="1200" spc="-5" dirty="0">
                <a:solidFill>
                  <a:srgbClr val="FFFFFF"/>
                </a:solidFill>
              </a:rPr>
              <a:t>on L-8 only has 3-year design life; NASA looking at Class-D TIR free-flyer for 2019 launch</a:t>
            </a:r>
            <a:r>
              <a:rPr lang="en-US" sz="2000" kern="1200" spc="-5" dirty="0" smtClean="0">
                <a:solidFill>
                  <a:srgbClr val="FFFFFF"/>
                </a:solidFill>
              </a:rPr>
              <a:t>. ) </a:t>
            </a:r>
          </a:p>
          <a:p>
            <a:pPr marL="354965" marR="8890"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endParaRPr lang="en-US" sz="2000" kern="1200" dirty="0">
              <a:solidFill>
                <a:prstClr val="black"/>
              </a:solidFill>
            </a:endParaRP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4</a:t>
            </a:fld>
            <a:endParaRPr lang="en-US" dirty="0"/>
          </a:p>
        </p:txBody>
      </p:sp>
    </p:spTree>
    <p:extLst>
      <p:ext uri="{BB962C8B-B14F-4D97-AF65-F5344CB8AC3E}">
        <p14:creationId xmlns:p14="http://schemas.microsoft.com/office/powerpoint/2010/main" val="84292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615553"/>
          </a:xfrm>
        </p:spPr>
        <p:txBody>
          <a:bodyPr/>
          <a:lstStyle/>
          <a:p>
            <a:r>
              <a:rPr lang="en-US" b="1" dirty="0" smtClean="0">
                <a:effectLst>
                  <a:outerShdw blurRad="50800" dist="38100" dir="2700000" algn="tl" rotWithShape="0">
                    <a:prstClr val="black">
                      <a:alpha val="40000"/>
                    </a:prstClr>
                  </a:outerShdw>
                </a:effectLst>
              </a:rPr>
              <a:t>Primary Elements of the SOT</a:t>
            </a:r>
            <a:endParaRPr lang="en-US"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143000"/>
            <a:ext cx="7614919" cy="6044732"/>
          </a:xfrm>
        </p:spPr>
        <p:txBody>
          <a:bodyPr/>
          <a:lstStyle/>
          <a:p>
            <a:pPr marL="355600" marR="210185" lvl="0" indent="-342900" algn="l"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r>
              <a:rPr lang="en-US" sz="2000" kern="1200" dirty="0">
                <a:solidFill>
                  <a:srgbClr val="CCFF33"/>
                </a:solidFill>
                <a:latin typeface="+mn-lt"/>
              </a:rPr>
              <a:t>A</a:t>
            </a:r>
            <a:r>
              <a:rPr lang="en-US" sz="2000" kern="1200" spc="-5" dirty="0">
                <a:solidFill>
                  <a:srgbClr val="CCFF33"/>
                </a:solidFill>
                <a:latin typeface="+mn-lt"/>
              </a:rPr>
              <a:t>sses</a:t>
            </a:r>
            <a:r>
              <a:rPr lang="en-US" sz="2000" kern="1200" dirty="0">
                <a:solidFill>
                  <a:srgbClr val="CCFF33"/>
                </a:solidFill>
                <a:latin typeface="+mn-lt"/>
              </a:rPr>
              <a:t>s</a:t>
            </a:r>
            <a:r>
              <a:rPr lang="en-US" sz="2000" kern="1200" spc="20" dirty="0">
                <a:solidFill>
                  <a:srgbClr val="CCFF33"/>
                </a:solidFill>
                <a:latin typeface="+mn-lt"/>
              </a:rPr>
              <a:t> </a:t>
            </a:r>
            <a:r>
              <a:rPr lang="en-US" sz="2000" kern="1200" dirty="0">
                <a:solidFill>
                  <a:srgbClr val="CCFF33"/>
                </a:solidFill>
                <a:latin typeface="+mn-lt"/>
              </a:rPr>
              <a:t>p</a:t>
            </a:r>
            <a:r>
              <a:rPr lang="en-US" sz="2000" kern="1200" spc="-40" dirty="0">
                <a:solidFill>
                  <a:srgbClr val="CCFF33"/>
                </a:solidFill>
                <a:latin typeface="+mn-lt"/>
              </a:rPr>
              <a:t>r</a:t>
            </a:r>
            <a:r>
              <a:rPr lang="en-US" sz="2000" kern="1200" spc="-5" dirty="0">
                <a:solidFill>
                  <a:srgbClr val="CCFF33"/>
                </a:solidFill>
                <a:latin typeface="+mn-lt"/>
              </a:rPr>
              <a:t>o</a:t>
            </a:r>
            <a:r>
              <a:rPr lang="en-US" sz="2000" kern="1200" dirty="0">
                <a:solidFill>
                  <a:srgbClr val="CCFF33"/>
                </a:solidFill>
                <a:latin typeface="+mn-lt"/>
              </a:rPr>
              <a:t>g</a:t>
            </a:r>
            <a:r>
              <a:rPr lang="en-US" sz="2000" kern="1200" spc="-30" dirty="0">
                <a:solidFill>
                  <a:srgbClr val="CCFF33"/>
                </a:solidFill>
                <a:latin typeface="+mn-lt"/>
              </a:rPr>
              <a:t>r</a:t>
            </a:r>
            <a:r>
              <a:rPr lang="en-US" sz="2000" kern="1200" spc="-5" dirty="0">
                <a:solidFill>
                  <a:srgbClr val="CCFF33"/>
                </a:solidFill>
                <a:latin typeface="+mn-lt"/>
              </a:rPr>
              <a:t>es</a:t>
            </a:r>
            <a:r>
              <a:rPr lang="en-US" sz="2000" kern="1200" dirty="0">
                <a:solidFill>
                  <a:srgbClr val="CCFF33"/>
                </a:solidFill>
                <a:latin typeface="+mn-lt"/>
              </a:rPr>
              <a:t>s </a:t>
            </a:r>
            <a:r>
              <a:rPr lang="en-US" sz="2000" kern="1200" spc="-5" dirty="0">
                <a:solidFill>
                  <a:srgbClr val="FFFFFF"/>
                </a:solidFill>
                <a:latin typeface="+mn-lt"/>
              </a:rPr>
              <a:t>i</a:t>
            </a:r>
            <a:r>
              <a:rPr lang="en-US" sz="2000" kern="1200" dirty="0">
                <a:solidFill>
                  <a:srgbClr val="FFFFFF"/>
                </a:solidFill>
                <a:latin typeface="+mn-lt"/>
              </a:rPr>
              <a:t>n</a:t>
            </a:r>
            <a:r>
              <a:rPr lang="en-US" sz="2000" kern="1200" spc="5" dirty="0">
                <a:solidFill>
                  <a:srgbClr val="FFFFFF"/>
                </a:solidFill>
                <a:latin typeface="+mn-lt"/>
              </a:rPr>
              <a:t> </a:t>
            </a:r>
            <a:r>
              <a:rPr lang="en-US" sz="2000" kern="1200" dirty="0">
                <a:solidFill>
                  <a:srgbClr val="FFFFFF"/>
                </a:solidFill>
                <a:latin typeface="+mn-lt"/>
              </a:rPr>
              <a:t>add</a:t>
            </a:r>
            <a:r>
              <a:rPr lang="en-US" sz="2000" kern="1200" spc="-30" dirty="0">
                <a:solidFill>
                  <a:srgbClr val="FFFFFF"/>
                </a:solidFill>
                <a:latin typeface="+mn-lt"/>
              </a:rPr>
              <a:t>r</a:t>
            </a:r>
            <a:r>
              <a:rPr lang="en-US" sz="2000" kern="1200" spc="-5" dirty="0">
                <a:solidFill>
                  <a:srgbClr val="FFFFFF"/>
                </a:solidFill>
                <a:latin typeface="+mn-lt"/>
              </a:rPr>
              <a:t>essi</a:t>
            </a:r>
            <a:r>
              <a:rPr lang="en-US" sz="2000" kern="1200" dirty="0">
                <a:solidFill>
                  <a:srgbClr val="FFFFFF"/>
                </a:solidFill>
                <a:latin typeface="+mn-lt"/>
              </a:rPr>
              <a:t>ng</a:t>
            </a:r>
            <a:r>
              <a:rPr lang="en-US" sz="2000" kern="1200" spc="-5" dirty="0">
                <a:solidFill>
                  <a:srgbClr val="FFFFFF"/>
                </a:solidFill>
                <a:latin typeface="+mn-lt"/>
              </a:rPr>
              <a:t> </a:t>
            </a:r>
            <a:r>
              <a:rPr lang="en-US" sz="2000" kern="1200" dirty="0">
                <a:solidFill>
                  <a:srgbClr val="FFFFFF"/>
                </a:solidFill>
                <a:latin typeface="+mn-lt"/>
              </a:rPr>
              <a:t>the </a:t>
            </a:r>
            <a:r>
              <a:rPr lang="en-US" sz="2000" kern="1200" spc="-5" dirty="0">
                <a:solidFill>
                  <a:srgbClr val="FFFFFF"/>
                </a:solidFill>
                <a:latin typeface="+mn-lt"/>
              </a:rPr>
              <a:t>m</a:t>
            </a:r>
            <a:r>
              <a:rPr lang="en-US" sz="2000" kern="1200" dirty="0">
                <a:solidFill>
                  <a:srgbClr val="FFFFFF"/>
                </a:solidFill>
                <a:latin typeface="+mn-lt"/>
              </a:rPr>
              <a:t>aj</a:t>
            </a:r>
            <a:r>
              <a:rPr lang="en-US" sz="2000" kern="1200" spc="-5" dirty="0">
                <a:solidFill>
                  <a:srgbClr val="FFFFFF"/>
                </a:solidFill>
                <a:latin typeface="+mn-lt"/>
              </a:rPr>
              <a:t>o</a:t>
            </a:r>
            <a:r>
              <a:rPr lang="en-US" sz="2000" kern="1200" dirty="0">
                <a:solidFill>
                  <a:srgbClr val="FFFFFF"/>
                </a:solidFill>
                <a:latin typeface="+mn-lt"/>
              </a:rPr>
              <a:t>r</a:t>
            </a:r>
            <a:r>
              <a:rPr lang="en-US" sz="2000" kern="1200" spc="-15" dirty="0">
                <a:solidFill>
                  <a:srgbClr val="FFFFFF"/>
                </a:solidFill>
                <a:latin typeface="+mn-lt"/>
              </a:rPr>
              <a:t> </a:t>
            </a:r>
            <a:r>
              <a:rPr lang="en-US" sz="2000" kern="1200" spc="-5" dirty="0">
                <a:solidFill>
                  <a:srgbClr val="FFFFFF"/>
                </a:solidFill>
                <a:latin typeface="+mn-lt"/>
              </a:rPr>
              <a:t>s</a:t>
            </a:r>
            <a:r>
              <a:rPr lang="en-US" sz="2000" kern="1200" dirty="0">
                <a:solidFill>
                  <a:srgbClr val="FFFFFF"/>
                </a:solidFill>
                <a:latin typeface="+mn-lt"/>
              </a:rPr>
              <a:t>c</a:t>
            </a:r>
            <a:r>
              <a:rPr lang="en-US" sz="2000" kern="1200" spc="-5" dirty="0">
                <a:solidFill>
                  <a:srgbClr val="FFFFFF"/>
                </a:solidFill>
                <a:latin typeface="+mn-lt"/>
              </a:rPr>
              <a:t>ie</a:t>
            </a:r>
            <a:r>
              <a:rPr lang="en-US" sz="2000" kern="1200" spc="-25" dirty="0">
                <a:solidFill>
                  <a:srgbClr val="FFFFFF"/>
                </a:solidFill>
                <a:latin typeface="+mn-lt"/>
              </a:rPr>
              <a:t>n</a:t>
            </a:r>
            <a:r>
              <a:rPr lang="en-US" sz="2000" kern="1200" dirty="0">
                <a:solidFill>
                  <a:srgbClr val="FFFFFF"/>
                </a:solidFill>
                <a:latin typeface="+mn-lt"/>
              </a:rPr>
              <a:t>t</a:t>
            </a:r>
            <a:r>
              <a:rPr lang="en-US" sz="2000" kern="1200" spc="-5" dirty="0">
                <a:solidFill>
                  <a:srgbClr val="FFFFFF"/>
                </a:solidFill>
                <a:latin typeface="+mn-lt"/>
              </a:rPr>
              <a:t>i</a:t>
            </a:r>
            <a:r>
              <a:rPr lang="en-US" sz="2000" kern="1200" dirty="0">
                <a:solidFill>
                  <a:srgbClr val="FFFFFF"/>
                </a:solidFill>
                <a:latin typeface="+mn-lt"/>
              </a:rPr>
              <a:t>f</a:t>
            </a:r>
            <a:r>
              <a:rPr lang="en-US" sz="2000" kern="1200" spc="-5" dirty="0">
                <a:solidFill>
                  <a:srgbClr val="FFFFFF"/>
                </a:solidFill>
                <a:latin typeface="+mn-lt"/>
              </a:rPr>
              <a:t>i</a:t>
            </a:r>
            <a:r>
              <a:rPr lang="en-US" sz="2000" kern="1200" dirty="0">
                <a:solidFill>
                  <a:srgbClr val="FFFFFF"/>
                </a:solidFill>
                <a:latin typeface="+mn-lt"/>
              </a:rPr>
              <a:t>c</a:t>
            </a:r>
            <a:r>
              <a:rPr lang="en-US" sz="2000" kern="1200" spc="30" dirty="0">
                <a:solidFill>
                  <a:srgbClr val="FFFFFF"/>
                </a:solidFill>
                <a:latin typeface="+mn-lt"/>
              </a:rPr>
              <a:t> </a:t>
            </a:r>
            <a:r>
              <a:rPr lang="en-US" sz="2000" kern="1200" dirty="0">
                <a:solidFill>
                  <a:srgbClr val="FFFFFF"/>
                </a:solidFill>
                <a:latin typeface="+mn-lt"/>
              </a:rPr>
              <a:t>and</a:t>
            </a:r>
            <a:r>
              <a:rPr lang="en-US" sz="2000" kern="1200" spc="-5" dirty="0">
                <a:solidFill>
                  <a:srgbClr val="FFFFFF"/>
                </a:solidFill>
                <a:latin typeface="+mn-lt"/>
              </a:rPr>
              <a:t> </a:t>
            </a:r>
            <a:r>
              <a:rPr lang="en-US" sz="2000" kern="1200" dirty="0">
                <a:solidFill>
                  <a:srgbClr val="FFFFFF"/>
                </a:solidFill>
                <a:latin typeface="+mn-lt"/>
              </a:rPr>
              <a:t>app</a:t>
            </a:r>
            <a:r>
              <a:rPr lang="en-US" sz="2000" kern="1200" spc="-5" dirty="0">
                <a:solidFill>
                  <a:srgbClr val="FFFFFF"/>
                </a:solidFill>
                <a:latin typeface="+mn-lt"/>
              </a:rPr>
              <a:t>li</a:t>
            </a:r>
            <a:r>
              <a:rPr lang="en-US" sz="2000" kern="1200" spc="-10" dirty="0">
                <a:solidFill>
                  <a:srgbClr val="FFFFFF"/>
                </a:solidFill>
                <a:latin typeface="+mn-lt"/>
              </a:rPr>
              <a:t>c</a:t>
            </a:r>
            <a:r>
              <a:rPr lang="en-US" sz="2000" kern="1200" spc="-25" dirty="0">
                <a:solidFill>
                  <a:srgbClr val="FFFFFF"/>
                </a:solidFill>
                <a:latin typeface="+mn-lt"/>
              </a:rPr>
              <a:t>a</a:t>
            </a:r>
            <a:r>
              <a:rPr lang="en-US" sz="2000" kern="1200" dirty="0">
                <a:solidFill>
                  <a:srgbClr val="FFFFFF"/>
                </a:solidFill>
                <a:latin typeface="+mn-lt"/>
              </a:rPr>
              <a:t>t</a:t>
            </a:r>
            <a:r>
              <a:rPr lang="en-US" sz="2000" kern="1200" spc="-5" dirty="0">
                <a:solidFill>
                  <a:srgbClr val="FFFFFF"/>
                </a:solidFill>
                <a:latin typeface="+mn-lt"/>
              </a:rPr>
              <a:t>io</a:t>
            </a:r>
            <a:r>
              <a:rPr lang="en-US" sz="2000" kern="1200" dirty="0">
                <a:solidFill>
                  <a:srgbClr val="FFFFFF"/>
                </a:solidFill>
                <a:latin typeface="+mn-lt"/>
              </a:rPr>
              <a:t>n ch</a:t>
            </a:r>
            <a:r>
              <a:rPr lang="en-US" sz="2000" kern="1200" spc="-5" dirty="0">
                <a:solidFill>
                  <a:srgbClr val="FFFFFF"/>
                </a:solidFill>
                <a:latin typeface="+mn-lt"/>
              </a:rPr>
              <a:t>alle</a:t>
            </a:r>
            <a:r>
              <a:rPr lang="en-US" sz="2000" kern="1200" dirty="0">
                <a:solidFill>
                  <a:srgbClr val="FFFFFF"/>
                </a:solidFill>
                <a:latin typeface="+mn-lt"/>
              </a:rPr>
              <a:t>n</a:t>
            </a:r>
            <a:r>
              <a:rPr lang="en-US" sz="2000" kern="1200" spc="-10" dirty="0">
                <a:solidFill>
                  <a:srgbClr val="FFFFFF"/>
                </a:solidFill>
                <a:latin typeface="+mn-lt"/>
              </a:rPr>
              <a:t>g</a:t>
            </a:r>
            <a:r>
              <a:rPr lang="en-US" sz="2000" kern="1200" spc="-5" dirty="0">
                <a:solidFill>
                  <a:srgbClr val="FFFFFF"/>
                </a:solidFill>
                <a:latin typeface="+mn-lt"/>
              </a:rPr>
              <a:t>e</a:t>
            </a:r>
            <a:r>
              <a:rPr lang="en-US" sz="2000" kern="1200" dirty="0">
                <a:solidFill>
                  <a:srgbClr val="FFFFFF"/>
                </a:solidFill>
                <a:latin typeface="+mn-lt"/>
              </a:rPr>
              <a:t>s </a:t>
            </a:r>
            <a:r>
              <a:rPr lang="en-US" sz="2000" kern="1200" spc="-5" dirty="0">
                <a:solidFill>
                  <a:srgbClr val="FFFFFF"/>
                </a:solidFill>
                <a:latin typeface="+mn-lt"/>
              </a:rPr>
              <a:t>o</a:t>
            </a:r>
            <a:r>
              <a:rPr lang="en-US" sz="2000" kern="1200" dirty="0">
                <a:solidFill>
                  <a:srgbClr val="FFFFFF"/>
                </a:solidFill>
                <a:latin typeface="+mn-lt"/>
              </a:rPr>
              <a:t>ut</a:t>
            </a:r>
            <a:r>
              <a:rPr lang="en-US" sz="2000" kern="1200" spc="-5" dirty="0">
                <a:solidFill>
                  <a:srgbClr val="FFFFFF"/>
                </a:solidFill>
                <a:latin typeface="+mn-lt"/>
              </a:rPr>
              <a:t>li</a:t>
            </a:r>
            <a:r>
              <a:rPr lang="en-US" sz="2000" kern="1200" dirty="0">
                <a:solidFill>
                  <a:srgbClr val="FFFFFF"/>
                </a:solidFill>
                <a:latin typeface="+mn-lt"/>
              </a:rPr>
              <a:t>n</a:t>
            </a:r>
            <a:r>
              <a:rPr lang="en-US" sz="2000" kern="1200" spc="-5" dirty="0">
                <a:solidFill>
                  <a:srgbClr val="FFFFFF"/>
                </a:solidFill>
                <a:latin typeface="+mn-lt"/>
              </a:rPr>
              <a:t>e</a:t>
            </a:r>
            <a:r>
              <a:rPr lang="en-US" sz="2000" kern="1200" dirty="0">
                <a:solidFill>
                  <a:srgbClr val="FFFFFF"/>
                </a:solidFill>
                <a:latin typeface="+mn-lt"/>
              </a:rPr>
              <a:t>d</a:t>
            </a:r>
            <a:r>
              <a:rPr lang="en-US" sz="2000" kern="1200" spc="-5" dirty="0">
                <a:solidFill>
                  <a:srgbClr val="FFFFFF"/>
                </a:solidFill>
                <a:latin typeface="+mn-lt"/>
              </a:rPr>
              <a:t> i</a:t>
            </a:r>
            <a:r>
              <a:rPr lang="en-US" sz="2000" kern="1200" dirty="0">
                <a:solidFill>
                  <a:srgbClr val="FFFFFF"/>
                </a:solidFill>
                <a:latin typeface="+mn-lt"/>
              </a:rPr>
              <a:t>n</a:t>
            </a:r>
            <a:r>
              <a:rPr lang="en-US" sz="2000" kern="1200" spc="-5" dirty="0">
                <a:solidFill>
                  <a:srgbClr val="FFFFFF"/>
                </a:solidFill>
                <a:latin typeface="+mn-lt"/>
              </a:rPr>
              <a:t> </a:t>
            </a:r>
            <a:r>
              <a:rPr lang="en-US" sz="2000" kern="1200" dirty="0">
                <a:solidFill>
                  <a:srgbClr val="FFFFFF"/>
                </a:solidFill>
                <a:latin typeface="+mn-lt"/>
              </a:rPr>
              <a:t>the 2007</a:t>
            </a:r>
            <a:r>
              <a:rPr lang="en-US" sz="2000" kern="1200" spc="-30" dirty="0">
                <a:solidFill>
                  <a:srgbClr val="FFFFFF"/>
                </a:solidFill>
                <a:latin typeface="+mn-lt"/>
              </a:rPr>
              <a:t> </a:t>
            </a:r>
            <a:r>
              <a:rPr lang="en-US" sz="2000" kern="1200" spc="-35" dirty="0">
                <a:solidFill>
                  <a:srgbClr val="FFFFFF"/>
                </a:solidFill>
                <a:latin typeface="+mn-lt"/>
              </a:rPr>
              <a:t>E</a:t>
            </a:r>
            <a:r>
              <a:rPr lang="en-US" sz="2000" kern="1200" dirty="0">
                <a:solidFill>
                  <a:srgbClr val="FFFFFF"/>
                </a:solidFill>
                <a:latin typeface="+mn-lt"/>
              </a:rPr>
              <a:t>a</a:t>
            </a:r>
            <a:r>
              <a:rPr lang="en-US" sz="2000" kern="1200" spc="-5" dirty="0">
                <a:solidFill>
                  <a:srgbClr val="FFFFFF"/>
                </a:solidFill>
                <a:latin typeface="+mn-lt"/>
              </a:rPr>
              <a:t>r</a:t>
            </a:r>
            <a:r>
              <a:rPr lang="en-US" sz="2000" kern="1200" dirty="0">
                <a:solidFill>
                  <a:srgbClr val="FFFFFF"/>
                </a:solidFill>
                <a:latin typeface="+mn-lt"/>
              </a:rPr>
              <a:t>th</a:t>
            </a:r>
            <a:r>
              <a:rPr lang="en-US" sz="2000" kern="1200" spc="-5" dirty="0">
                <a:solidFill>
                  <a:srgbClr val="FFFFFF"/>
                </a:solidFill>
                <a:latin typeface="+mn-lt"/>
              </a:rPr>
              <a:t> </a:t>
            </a:r>
            <a:r>
              <a:rPr lang="en-US" sz="2000" kern="1200" dirty="0">
                <a:solidFill>
                  <a:srgbClr val="FFFFFF"/>
                </a:solidFill>
                <a:latin typeface="+mn-lt"/>
              </a:rPr>
              <a:t>Sc</a:t>
            </a:r>
            <a:r>
              <a:rPr lang="en-US" sz="2000" kern="1200" spc="-5" dirty="0">
                <a:solidFill>
                  <a:srgbClr val="FFFFFF"/>
                </a:solidFill>
                <a:latin typeface="+mn-lt"/>
              </a:rPr>
              <a:t>ie</a:t>
            </a:r>
            <a:r>
              <a:rPr lang="en-US" sz="2000" kern="1200" dirty="0">
                <a:solidFill>
                  <a:srgbClr val="FFFFFF"/>
                </a:solidFill>
                <a:latin typeface="+mn-lt"/>
              </a:rPr>
              <a:t>nce D</a:t>
            </a:r>
            <a:r>
              <a:rPr lang="en-US" sz="2000" kern="1200" spc="-5" dirty="0">
                <a:solidFill>
                  <a:srgbClr val="FFFFFF"/>
                </a:solidFill>
                <a:latin typeface="+mn-lt"/>
              </a:rPr>
              <a:t>e</a:t>
            </a:r>
            <a:r>
              <a:rPr lang="en-US" sz="2000" kern="1200" spc="-10" dirty="0">
                <a:solidFill>
                  <a:srgbClr val="FFFFFF"/>
                </a:solidFill>
                <a:latin typeface="+mn-lt"/>
              </a:rPr>
              <a:t>c</a:t>
            </a:r>
            <a:r>
              <a:rPr lang="en-US" sz="2000" kern="1200" dirty="0">
                <a:solidFill>
                  <a:srgbClr val="FFFFFF"/>
                </a:solidFill>
                <a:latin typeface="+mn-lt"/>
              </a:rPr>
              <a:t>adal</a:t>
            </a:r>
            <a:r>
              <a:rPr lang="en-US" sz="2000" kern="1200" spc="-15" dirty="0">
                <a:solidFill>
                  <a:srgbClr val="FFFFFF"/>
                </a:solidFill>
                <a:latin typeface="+mn-lt"/>
              </a:rPr>
              <a:t> </a:t>
            </a:r>
            <a:r>
              <a:rPr lang="en-US" sz="2000" kern="1200" dirty="0">
                <a:solidFill>
                  <a:srgbClr val="FFFFFF"/>
                </a:solidFill>
                <a:latin typeface="+mn-lt"/>
              </a:rPr>
              <a:t>Su</a:t>
            </a:r>
            <a:r>
              <a:rPr lang="en-US" sz="2000" kern="1200" spc="20" dirty="0">
                <a:solidFill>
                  <a:srgbClr val="FFFFFF"/>
                </a:solidFill>
                <a:latin typeface="+mn-lt"/>
              </a:rPr>
              <a:t>r</a:t>
            </a:r>
            <a:r>
              <a:rPr lang="en-US" sz="2000" kern="1200" spc="-30" dirty="0">
                <a:solidFill>
                  <a:srgbClr val="FFFFFF"/>
                </a:solidFill>
                <a:latin typeface="+mn-lt"/>
              </a:rPr>
              <a:t>v</a:t>
            </a:r>
            <a:r>
              <a:rPr lang="en-US" sz="2000" kern="1200" spc="-15" dirty="0">
                <a:solidFill>
                  <a:srgbClr val="FFFFFF"/>
                </a:solidFill>
                <a:latin typeface="+mn-lt"/>
              </a:rPr>
              <a:t>e</a:t>
            </a:r>
            <a:r>
              <a:rPr lang="en-US" sz="2000" kern="1200" spc="-130" dirty="0">
                <a:solidFill>
                  <a:srgbClr val="FFFFFF"/>
                </a:solidFill>
                <a:latin typeface="+mn-lt"/>
              </a:rPr>
              <a:t>y</a:t>
            </a:r>
            <a:r>
              <a:rPr lang="en-US" sz="2000" kern="1200" dirty="0">
                <a:solidFill>
                  <a:srgbClr val="FFFFFF"/>
                </a:solidFill>
                <a:latin typeface="+mn-lt"/>
              </a:rPr>
              <a:t>.</a:t>
            </a:r>
            <a:endParaRPr lang="en-US" sz="2000" kern="1200" dirty="0">
              <a:solidFill>
                <a:prstClr val="black"/>
              </a:solidFill>
              <a:latin typeface="+mn-lt"/>
            </a:endParaRPr>
          </a:p>
          <a:p>
            <a:pPr lvl="0" algn="l" rtl="0">
              <a:spcBef>
                <a:spcPts val="49"/>
              </a:spcBef>
              <a:buClr>
                <a:srgbClr val="FFFFFF"/>
              </a:buClr>
              <a:buFont typeface="Arial"/>
              <a:buChar char="•"/>
            </a:pPr>
            <a:endParaRPr lang="en-US" sz="2000" kern="1200" dirty="0">
              <a:solidFill>
                <a:prstClr val="black"/>
              </a:solidFill>
              <a:latin typeface="+mn-lt"/>
              <a:cs typeface="Times New Roman"/>
            </a:endParaRPr>
          </a:p>
          <a:p>
            <a:pPr marL="355600" marR="109220" lvl="0" indent="-342900" algn="l"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r>
              <a:rPr lang="en-US" sz="2000" kern="1200" dirty="0">
                <a:solidFill>
                  <a:srgbClr val="CCFF33"/>
                </a:solidFill>
                <a:latin typeface="+mn-lt"/>
              </a:rPr>
              <a:t>D</a:t>
            </a:r>
            <a:r>
              <a:rPr lang="en-US" sz="2000" kern="1200" spc="-15" dirty="0">
                <a:solidFill>
                  <a:srgbClr val="CCFF33"/>
                </a:solidFill>
                <a:latin typeface="+mn-lt"/>
              </a:rPr>
              <a:t>e</a:t>
            </a:r>
            <a:r>
              <a:rPr lang="en-US" sz="2000" kern="1200" spc="-30" dirty="0">
                <a:solidFill>
                  <a:srgbClr val="CCFF33"/>
                </a:solidFill>
                <a:latin typeface="+mn-lt"/>
              </a:rPr>
              <a:t>v</a:t>
            </a:r>
            <a:r>
              <a:rPr lang="en-US" sz="2000" kern="1200" spc="-5" dirty="0">
                <a:solidFill>
                  <a:srgbClr val="CCFF33"/>
                </a:solidFill>
                <a:latin typeface="+mn-lt"/>
              </a:rPr>
              <a:t>elo</a:t>
            </a:r>
            <a:r>
              <a:rPr lang="en-US" sz="2000" kern="1200" dirty="0">
                <a:solidFill>
                  <a:srgbClr val="CCFF33"/>
                </a:solidFill>
                <a:latin typeface="+mn-lt"/>
              </a:rPr>
              <a:t>p</a:t>
            </a:r>
            <a:r>
              <a:rPr lang="en-US" sz="2000" kern="1200" spc="-5" dirty="0">
                <a:solidFill>
                  <a:srgbClr val="CCFF33"/>
                </a:solidFill>
                <a:latin typeface="+mn-lt"/>
              </a:rPr>
              <a:t> </a:t>
            </a:r>
            <a:r>
              <a:rPr lang="en-US" sz="2000" kern="1200" dirty="0">
                <a:solidFill>
                  <a:srgbClr val="CCFF33"/>
                </a:solidFill>
                <a:latin typeface="+mn-lt"/>
              </a:rPr>
              <a:t>a p</a:t>
            </a:r>
            <a:r>
              <a:rPr lang="en-US" sz="2000" kern="1200" spc="-5" dirty="0">
                <a:solidFill>
                  <a:srgbClr val="CCFF33"/>
                </a:solidFill>
                <a:latin typeface="+mn-lt"/>
              </a:rPr>
              <a:t>riori</a:t>
            </a:r>
            <a:r>
              <a:rPr lang="en-US" sz="2000" kern="1200" dirty="0">
                <a:solidFill>
                  <a:srgbClr val="CCFF33"/>
                </a:solidFill>
                <a:latin typeface="+mn-lt"/>
              </a:rPr>
              <a:t>t</a:t>
            </a:r>
            <a:r>
              <a:rPr lang="en-US" sz="2000" kern="1200" spc="-5" dirty="0">
                <a:solidFill>
                  <a:srgbClr val="CCFF33"/>
                </a:solidFill>
                <a:latin typeface="+mn-lt"/>
              </a:rPr>
              <a:t>i</a:t>
            </a:r>
            <a:r>
              <a:rPr lang="en-US" sz="2000" kern="1200" spc="-50" dirty="0">
                <a:solidFill>
                  <a:srgbClr val="CCFF33"/>
                </a:solidFill>
                <a:latin typeface="+mn-lt"/>
              </a:rPr>
              <a:t>z</a:t>
            </a:r>
            <a:r>
              <a:rPr lang="en-US" sz="2000" kern="1200" spc="-5" dirty="0">
                <a:solidFill>
                  <a:srgbClr val="CCFF33"/>
                </a:solidFill>
                <a:latin typeface="+mn-lt"/>
              </a:rPr>
              <a:t>e</a:t>
            </a:r>
            <a:r>
              <a:rPr lang="en-US" sz="2000" kern="1200" dirty="0">
                <a:solidFill>
                  <a:srgbClr val="CCFF33"/>
                </a:solidFill>
                <a:latin typeface="+mn-lt"/>
              </a:rPr>
              <a:t>d</a:t>
            </a:r>
            <a:r>
              <a:rPr lang="en-US" sz="2000" kern="1200" spc="15" dirty="0">
                <a:solidFill>
                  <a:srgbClr val="CCFF33"/>
                </a:solidFill>
                <a:latin typeface="+mn-lt"/>
              </a:rPr>
              <a:t> </a:t>
            </a:r>
            <a:r>
              <a:rPr lang="en-US" sz="2000" kern="1200" spc="-5" dirty="0">
                <a:solidFill>
                  <a:srgbClr val="CCFF33"/>
                </a:solidFill>
                <a:latin typeface="+mn-lt"/>
              </a:rPr>
              <a:t>li</a:t>
            </a:r>
            <a:r>
              <a:rPr lang="en-US" sz="2000" kern="1200" spc="-30" dirty="0">
                <a:solidFill>
                  <a:srgbClr val="CCFF33"/>
                </a:solidFill>
                <a:latin typeface="+mn-lt"/>
              </a:rPr>
              <a:t>s</a:t>
            </a:r>
            <a:r>
              <a:rPr lang="en-US" sz="2000" kern="1200" dirty="0">
                <a:solidFill>
                  <a:srgbClr val="CCFF33"/>
                </a:solidFill>
                <a:latin typeface="+mn-lt"/>
              </a:rPr>
              <a:t>t</a:t>
            </a:r>
            <a:r>
              <a:rPr lang="en-US" sz="2000" kern="1200" spc="15" dirty="0">
                <a:solidFill>
                  <a:srgbClr val="CCFF33"/>
                </a:solidFill>
                <a:latin typeface="+mn-lt"/>
              </a:rPr>
              <a:t> </a:t>
            </a:r>
            <a:r>
              <a:rPr lang="en-US" sz="2000" kern="1200" spc="-5" dirty="0">
                <a:solidFill>
                  <a:srgbClr val="CCFF33"/>
                </a:solidFill>
                <a:latin typeface="+mn-lt"/>
              </a:rPr>
              <a:t>o</a:t>
            </a:r>
            <a:r>
              <a:rPr lang="en-US" sz="2000" kern="1200" dirty="0">
                <a:solidFill>
                  <a:srgbClr val="CCFF33"/>
                </a:solidFill>
                <a:latin typeface="+mn-lt"/>
              </a:rPr>
              <a:t>f</a:t>
            </a:r>
            <a:r>
              <a:rPr lang="en-US" sz="2000" kern="1200" spc="-10" dirty="0">
                <a:solidFill>
                  <a:srgbClr val="CCFF33"/>
                </a:solidFill>
                <a:latin typeface="+mn-lt"/>
              </a:rPr>
              <a:t> </a:t>
            </a:r>
            <a:r>
              <a:rPr lang="en-US" sz="2000" kern="1200" spc="-25" dirty="0">
                <a:solidFill>
                  <a:srgbClr val="CCFF33"/>
                </a:solidFill>
                <a:latin typeface="+mn-lt"/>
              </a:rPr>
              <a:t>t</a:t>
            </a:r>
            <a:r>
              <a:rPr lang="en-US" sz="2000" kern="1200" spc="-5" dirty="0">
                <a:solidFill>
                  <a:srgbClr val="CCFF33"/>
                </a:solidFill>
                <a:latin typeface="+mn-lt"/>
              </a:rPr>
              <a:t>o</a:t>
            </a:r>
            <a:r>
              <a:rPr lang="en-US" sz="2000" kern="1200" dirty="0">
                <a:solidFill>
                  <a:srgbClr val="CCFF33"/>
                </a:solidFill>
                <a:latin typeface="+mn-lt"/>
              </a:rPr>
              <a:t>p</a:t>
            </a:r>
            <a:r>
              <a:rPr lang="en-US" sz="2000" kern="1200" spc="-5" dirty="0">
                <a:solidFill>
                  <a:srgbClr val="CCFF33"/>
                </a:solidFill>
                <a:latin typeface="+mn-lt"/>
              </a:rPr>
              <a:t>-l</a:t>
            </a:r>
            <a:r>
              <a:rPr lang="en-US" sz="2000" kern="1200" spc="-15" dirty="0">
                <a:solidFill>
                  <a:srgbClr val="CCFF33"/>
                </a:solidFill>
                <a:latin typeface="+mn-lt"/>
              </a:rPr>
              <a:t>e</a:t>
            </a:r>
            <a:r>
              <a:rPr lang="en-US" sz="2000" kern="1200" spc="-30" dirty="0">
                <a:solidFill>
                  <a:srgbClr val="CCFF33"/>
                </a:solidFill>
                <a:latin typeface="+mn-lt"/>
              </a:rPr>
              <a:t>v</a:t>
            </a:r>
            <a:r>
              <a:rPr lang="en-US" sz="2000" kern="1200" spc="-5" dirty="0">
                <a:solidFill>
                  <a:srgbClr val="CCFF33"/>
                </a:solidFill>
                <a:latin typeface="+mn-lt"/>
              </a:rPr>
              <a:t>e</a:t>
            </a:r>
            <a:r>
              <a:rPr lang="en-US" sz="2000" kern="1200" dirty="0">
                <a:solidFill>
                  <a:srgbClr val="CCFF33"/>
                </a:solidFill>
                <a:latin typeface="+mn-lt"/>
              </a:rPr>
              <a:t>l</a:t>
            </a:r>
            <a:r>
              <a:rPr lang="en-US" sz="2000" kern="1200" spc="20" dirty="0">
                <a:solidFill>
                  <a:srgbClr val="CCFF33"/>
                </a:solidFill>
                <a:latin typeface="+mn-lt"/>
              </a:rPr>
              <a:t> </a:t>
            </a:r>
            <a:r>
              <a:rPr lang="en-US" sz="2000" kern="1200" spc="-5" dirty="0">
                <a:solidFill>
                  <a:srgbClr val="CCFF33"/>
                </a:solidFill>
                <a:latin typeface="+mn-lt"/>
              </a:rPr>
              <a:t>s</a:t>
            </a:r>
            <a:r>
              <a:rPr lang="en-US" sz="2000" kern="1200" dirty="0">
                <a:solidFill>
                  <a:srgbClr val="CCFF33"/>
                </a:solidFill>
                <a:latin typeface="+mn-lt"/>
              </a:rPr>
              <a:t>c</a:t>
            </a:r>
            <a:r>
              <a:rPr lang="en-US" sz="2000" kern="1200" spc="-5" dirty="0">
                <a:solidFill>
                  <a:srgbClr val="CCFF33"/>
                </a:solidFill>
                <a:latin typeface="+mn-lt"/>
              </a:rPr>
              <a:t>ie</a:t>
            </a:r>
            <a:r>
              <a:rPr lang="en-US" sz="2000" kern="1200" dirty="0">
                <a:solidFill>
                  <a:srgbClr val="CCFF33"/>
                </a:solidFill>
                <a:latin typeface="+mn-lt"/>
              </a:rPr>
              <a:t>nce and</a:t>
            </a:r>
            <a:r>
              <a:rPr lang="en-US" sz="2000" kern="1200" spc="-5" dirty="0">
                <a:solidFill>
                  <a:srgbClr val="CCFF33"/>
                </a:solidFill>
                <a:latin typeface="+mn-lt"/>
              </a:rPr>
              <a:t> </a:t>
            </a:r>
            <a:r>
              <a:rPr lang="en-US" sz="2000" kern="1200" dirty="0">
                <a:solidFill>
                  <a:srgbClr val="CCFF33"/>
                </a:solidFill>
                <a:latin typeface="+mn-lt"/>
              </a:rPr>
              <a:t>app</a:t>
            </a:r>
            <a:r>
              <a:rPr lang="en-US" sz="2000" kern="1200" spc="-5" dirty="0">
                <a:solidFill>
                  <a:srgbClr val="CCFF33"/>
                </a:solidFill>
                <a:latin typeface="+mn-lt"/>
              </a:rPr>
              <a:t>li</a:t>
            </a:r>
            <a:r>
              <a:rPr lang="en-US" sz="2000" kern="1200" spc="-10" dirty="0">
                <a:solidFill>
                  <a:srgbClr val="CCFF33"/>
                </a:solidFill>
                <a:latin typeface="+mn-lt"/>
              </a:rPr>
              <a:t>c</a:t>
            </a:r>
            <a:r>
              <a:rPr lang="en-US" sz="2000" kern="1200" spc="-25" dirty="0">
                <a:solidFill>
                  <a:srgbClr val="CCFF33"/>
                </a:solidFill>
                <a:latin typeface="+mn-lt"/>
              </a:rPr>
              <a:t>a</a:t>
            </a:r>
            <a:r>
              <a:rPr lang="en-US" sz="2000" kern="1200" dirty="0">
                <a:solidFill>
                  <a:srgbClr val="CCFF33"/>
                </a:solidFill>
                <a:latin typeface="+mn-lt"/>
              </a:rPr>
              <a:t>t</a:t>
            </a:r>
            <a:r>
              <a:rPr lang="en-US" sz="2000" kern="1200" spc="-5" dirty="0">
                <a:solidFill>
                  <a:srgbClr val="CCFF33"/>
                </a:solidFill>
                <a:latin typeface="+mn-lt"/>
              </a:rPr>
              <a:t>io</a:t>
            </a:r>
            <a:r>
              <a:rPr lang="en-US" sz="2000" kern="1200" dirty="0">
                <a:solidFill>
                  <a:srgbClr val="CCFF33"/>
                </a:solidFill>
                <a:latin typeface="+mn-lt"/>
              </a:rPr>
              <a:t>n </a:t>
            </a:r>
            <a:r>
              <a:rPr lang="en-US" sz="2000" kern="1200" spc="-5" dirty="0">
                <a:solidFill>
                  <a:srgbClr val="CCFF33"/>
                </a:solidFill>
                <a:latin typeface="+mn-lt"/>
              </a:rPr>
              <a:t>o</a:t>
            </a:r>
            <a:r>
              <a:rPr lang="en-US" sz="2000" kern="1200" dirty="0">
                <a:solidFill>
                  <a:srgbClr val="CCFF33"/>
                </a:solidFill>
                <a:latin typeface="+mn-lt"/>
              </a:rPr>
              <a:t>bj</a:t>
            </a:r>
            <a:r>
              <a:rPr lang="en-US" sz="2000" kern="1200" spc="-5" dirty="0">
                <a:solidFill>
                  <a:srgbClr val="CCFF33"/>
                </a:solidFill>
                <a:latin typeface="+mn-lt"/>
              </a:rPr>
              <a:t>e</a:t>
            </a:r>
            <a:r>
              <a:rPr lang="en-US" sz="2000" kern="1200" dirty="0">
                <a:solidFill>
                  <a:srgbClr val="CCFF33"/>
                </a:solidFill>
                <a:latin typeface="+mn-lt"/>
              </a:rPr>
              <a:t>ct</a:t>
            </a:r>
            <a:r>
              <a:rPr lang="en-US" sz="2000" kern="1200" spc="-5" dirty="0">
                <a:solidFill>
                  <a:srgbClr val="CCFF33"/>
                </a:solidFill>
                <a:latin typeface="+mn-lt"/>
              </a:rPr>
              <a:t>i</a:t>
            </a:r>
            <a:r>
              <a:rPr lang="en-US" sz="2000" kern="1200" spc="-30" dirty="0">
                <a:solidFill>
                  <a:srgbClr val="CCFF33"/>
                </a:solidFill>
                <a:latin typeface="+mn-lt"/>
              </a:rPr>
              <a:t>v</a:t>
            </a:r>
            <a:r>
              <a:rPr lang="en-US" sz="2000" kern="1200" spc="-5" dirty="0">
                <a:solidFill>
                  <a:srgbClr val="CCFF33"/>
                </a:solidFill>
                <a:latin typeface="+mn-lt"/>
              </a:rPr>
              <a:t>e</a:t>
            </a:r>
            <a:r>
              <a:rPr lang="en-US" sz="2000" kern="1200" dirty="0">
                <a:solidFill>
                  <a:srgbClr val="CCFF33"/>
                </a:solidFill>
                <a:latin typeface="+mn-lt"/>
              </a:rPr>
              <a:t>s</a:t>
            </a:r>
            <a:r>
              <a:rPr lang="en-US" sz="2000" kern="1200" dirty="0">
                <a:solidFill>
                  <a:srgbClr val="FFFFFF"/>
                </a:solidFill>
                <a:latin typeface="+mn-lt"/>
              </a:rPr>
              <a:t> </a:t>
            </a:r>
            <a:r>
              <a:rPr lang="en-US" sz="2000" kern="1200" spc="-25" dirty="0">
                <a:solidFill>
                  <a:srgbClr val="FFFFFF"/>
                </a:solidFill>
                <a:latin typeface="+mn-lt"/>
              </a:rPr>
              <a:t>t</a:t>
            </a:r>
            <a:r>
              <a:rPr lang="en-US" sz="2000" kern="1200" dirty="0">
                <a:solidFill>
                  <a:srgbClr val="FFFFFF"/>
                </a:solidFill>
                <a:latin typeface="+mn-lt"/>
              </a:rPr>
              <a:t>o gu</a:t>
            </a:r>
            <a:r>
              <a:rPr lang="en-US" sz="2000" kern="1200" spc="-10" dirty="0">
                <a:solidFill>
                  <a:srgbClr val="FFFFFF"/>
                </a:solidFill>
                <a:latin typeface="+mn-lt"/>
              </a:rPr>
              <a:t>i</a:t>
            </a:r>
            <a:r>
              <a:rPr lang="en-US" sz="2000" kern="1200" dirty="0">
                <a:solidFill>
                  <a:srgbClr val="FFFFFF"/>
                </a:solidFill>
                <a:latin typeface="+mn-lt"/>
              </a:rPr>
              <a:t>de</a:t>
            </a:r>
            <a:r>
              <a:rPr lang="en-US" sz="2000" kern="1200" spc="-10" dirty="0">
                <a:solidFill>
                  <a:srgbClr val="FFFFFF"/>
                </a:solidFill>
                <a:latin typeface="+mn-lt"/>
              </a:rPr>
              <a:t> </a:t>
            </a:r>
            <a:r>
              <a:rPr lang="en-US" sz="2000" kern="1200" spc="-5" dirty="0">
                <a:solidFill>
                  <a:srgbClr val="FFFFFF"/>
                </a:solidFill>
                <a:latin typeface="+mn-lt"/>
              </a:rPr>
              <a:t>s</a:t>
            </a:r>
            <a:r>
              <a:rPr lang="en-US" sz="2000" kern="1200" dirty="0">
                <a:solidFill>
                  <a:srgbClr val="FFFFFF"/>
                </a:solidFill>
                <a:latin typeface="+mn-lt"/>
              </a:rPr>
              <a:t>pac</a:t>
            </a:r>
            <a:r>
              <a:rPr lang="en-US" sz="2000" kern="1200" spc="-5" dirty="0">
                <a:solidFill>
                  <a:srgbClr val="FFFFFF"/>
                </a:solidFill>
                <a:latin typeface="+mn-lt"/>
              </a:rPr>
              <a:t>e-</a:t>
            </a:r>
            <a:r>
              <a:rPr lang="en-US" sz="2000" kern="1200" dirty="0">
                <a:solidFill>
                  <a:srgbClr val="FFFFFF"/>
                </a:solidFill>
                <a:latin typeface="+mn-lt"/>
              </a:rPr>
              <a:t>ba</a:t>
            </a:r>
            <a:r>
              <a:rPr lang="en-US" sz="2000" kern="1200" spc="-5" dirty="0">
                <a:solidFill>
                  <a:srgbClr val="FFFFFF"/>
                </a:solidFill>
                <a:latin typeface="+mn-lt"/>
              </a:rPr>
              <a:t>se</a:t>
            </a:r>
            <a:r>
              <a:rPr lang="en-US" sz="2000" kern="1200" dirty="0">
                <a:solidFill>
                  <a:srgbClr val="FFFFFF"/>
                </a:solidFill>
                <a:latin typeface="+mn-lt"/>
              </a:rPr>
              <a:t>d</a:t>
            </a:r>
            <a:r>
              <a:rPr lang="en-US" sz="2000" kern="1200" spc="5" dirty="0">
                <a:solidFill>
                  <a:srgbClr val="FFFFFF"/>
                </a:solidFill>
                <a:latin typeface="+mn-lt"/>
              </a:rPr>
              <a:t> </a:t>
            </a:r>
            <a:r>
              <a:rPr lang="en-US" sz="2000" kern="1200" spc="-35" dirty="0">
                <a:solidFill>
                  <a:srgbClr val="FFFFFF"/>
                </a:solidFill>
                <a:latin typeface="+mn-lt"/>
              </a:rPr>
              <a:t>E</a:t>
            </a:r>
            <a:r>
              <a:rPr lang="en-US" sz="2000" kern="1200" dirty="0">
                <a:solidFill>
                  <a:srgbClr val="FFFFFF"/>
                </a:solidFill>
                <a:latin typeface="+mn-lt"/>
              </a:rPr>
              <a:t>a</a:t>
            </a:r>
            <a:r>
              <a:rPr lang="en-US" sz="2000" kern="1200" spc="-5" dirty="0">
                <a:solidFill>
                  <a:srgbClr val="FFFFFF"/>
                </a:solidFill>
                <a:latin typeface="+mn-lt"/>
              </a:rPr>
              <a:t>r</a:t>
            </a:r>
            <a:r>
              <a:rPr lang="en-US" sz="2000" kern="1200" dirty="0">
                <a:solidFill>
                  <a:srgbClr val="FFFFFF"/>
                </a:solidFill>
                <a:latin typeface="+mn-lt"/>
              </a:rPr>
              <a:t>th</a:t>
            </a:r>
            <a:r>
              <a:rPr lang="en-US" sz="2000" kern="1200" spc="-5" dirty="0">
                <a:solidFill>
                  <a:srgbClr val="FFFFFF"/>
                </a:solidFill>
                <a:latin typeface="+mn-lt"/>
              </a:rPr>
              <a:t> o</a:t>
            </a:r>
            <a:r>
              <a:rPr lang="en-US" sz="2000" kern="1200" spc="-10" dirty="0">
                <a:solidFill>
                  <a:srgbClr val="FFFFFF"/>
                </a:solidFill>
                <a:latin typeface="+mn-lt"/>
              </a:rPr>
              <a:t>b</a:t>
            </a:r>
            <a:r>
              <a:rPr lang="en-US" sz="2000" kern="1200" spc="-5" dirty="0">
                <a:solidFill>
                  <a:srgbClr val="FFFFFF"/>
                </a:solidFill>
                <a:latin typeface="+mn-lt"/>
              </a:rPr>
              <a:t>se</a:t>
            </a:r>
            <a:r>
              <a:rPr lang="en-US" sz="2000" kern="1200" spc="20" dirty="0">
                <a:solidFill>
                  <a:srgbClr val="FFFFFF"/>
                </a:solidFill>
                <a:latin typeface="+mn-lt"/>
              </a:rPr>
              <a:t>r</a:t>
            </a:r>
            <a:r>
              <a:rPr lang="en-US" sz="2000" kern="1200" spc="-30" dirty="0">
                <a:solidFill>
                  <a:srgbClr val="FFFFFF"/>
                </a:solidFill>
                <a:latin typeface="+mn-lt"/>
              </a:rPr>
              <a:t>v</a:t>
            </a:r>
            <a:r>
              <a:rPr lang="en-US" sz="2000" kern="1200" spc="-25" dirty="0">
                <a:solidFill>
                  <a:srgbClr val="FFFFFF"/>
                </a:solidFill>
                <a:latin typeface="+mn-lt"/>
              </a:rPr>
              <a:t>a</a:t>
            </a:r>
            <a:r>
              <a:rPr lang="en-US" sz="2000" kern="1200" dirty="0">
                <a:solidFill>
                  <a:srgbClr val="FFFFFF"/>
                </a:solidFill>
                <a:latin typeface="+mn-lt"/>
              </a:rPr>
              <a:t>t</a:t>
            </a:r>
            <a:r>
              <a:rPr lang="en-US" sz="2000" kern="1200" spc="-5" dirty="0">
                <a:solidFill>
                  <a:srgbClr val="FFFFFF"/>
                </a:solidFill>
                <a:latin typeface="+mn-lt"/>
              </a:rPr>
              <a:t>io</a:t>
            </a:r>
            <a:r>
              <a:rPr lang="en-US" sz="2000" kern="1200" dirty="0">
                <a:solidFill>
                  <a:srgbClr val="FFFFFF"/>
                </a:solidFill>
                <a:latin typeface="+mn-lt"/>
              </a:rPr>
              <a:t>ns </a:t>
            </a:r>
            <a:r>
              <a:rPr lang="en-US" sz="2000" kern="1200" spc="-15" dirty="0">
                <a:solidFill>
                  <a:srgbClr val="FFFFFF"/>
                </a:solidFill>
                <a:latin typeface="+mn-lt"/>
              </a:rPr>
              <a:t>o</a:t>
            </a:r>
            <a:r>
              <a:rPr lang="en-US" sz="2000" kern="1200" spc="-30" dirty="0">
                <a:solidFill>
                  <a:srgbClr val="FFFFFF"/>
                </a:solidFill>
                <a:latin typeface="+mn-lt"/>
              </a:rPr>
              <a:t>v</a:t>
            </a:r>
            <a:r>
              <a:rPr lang="en-US" sz="2000" kern="1200" spc="-5" dirty="0">
                <a:solidFill>
                  <a:srgbClr val="FFFFFF"/>
                </a:solidFill>
                <a:latin typeface="+mn-lt"/>
              </a:rPr>
              <a:t>e</a:t>
            </a:r>
            <a:r>
              <a:rPr lang="en-US" sz="2000" kern="1200" dirty="0">
                <a:solidFill>
                  <a:srgbClr val="FFFFFF"/>
                </a:solidFill>
                <a:latin typeface="+mn-lt"/>
              </a:rPr>
              <a:t>r a 1</a:t>
            </a:r>
            <a:r>
              <a:rPr lang="en-US" sz="2000" kern="1200" spc="5" dirty="0">
                <a:solidFill>
                  <a:srgbClr val="FFFFFF"/>
                </a:solidFill>
                <a:latin typeface="+mn-lt"/>
              </a:rPr>
              <a:t>0</a:t>
            </a:r>
            <a:r>
              <a:rPr lang="en-US" sz="2000" kern="1200" spc="-5" dirty="0">
                <a:solidFill>
                  <a:srgbClr val="FFFFFF"/>
                </a:solidFill>
                <a:latin typeface="+mn-lt"/>
              </a:rPr>
              <a:t>-</a:t>
            </a:r>
            <a:r>
              <a:rPr lang="en-US" sz="2000" kern="1200" spc="-20" dirty="0">
                <a:solidFill>
                  <a:srgbClr val="FFFFFF"/>
                </a:solidFill>
                <a:latin typeface="+mn-lt"/>
              </a:rPr>
              <a:t>y</a:t>
            </a:r>
            <a:r>
              <a:rPr lang="en-US" sz="2000" kern="1200" spc="-5" dirty="0">
                <a:solidFill>
                  <a:srgbClr val="FFFFFF"/>
                </a:solidFill>
                <a:latin typeface="+mn-lt"/>
              </a:rPr>
              <a:t>e</a:t>
            </a:r>
            <a:r>
              <a:rPr lang="en-US" sz="2000" kern="1200" dirty="0">
                <a:solidFill>
                  <a:srgbClr val="FFFFFF"/>
                </a:solidFill>
                <a:latin typeface="+mn-lt"/>
              </a:rPr>
              <a:t>ar p</a:t>
            </a:r>
            <a:r>
              <a:rPr lang="en-US" sz="2000" kern="1200" spc="-5" dirty="0">
                <a:solidFill>
                  <a:srgbClr val="FFFFFF"/>
                </a:solidFill>
                <a:latin typeface="+mn-lt"/>
              </a:rPr>
              <a:t>erio</a:t>
            </a:r>
            <a:r>
              <a:rPr lang="en-US" sz="2000" kern="1200" dirty="0">
                <a:solidFill>
                  <a:srgbClr val="FFFFFF"/>
                </a:solidFill>
                <a:latin typeface="+mn-lt"/>
              </a:rPr>
              <a:t>d</a:t>
            </a:r>
            <a:r>
              <a:rPr lang="en-US" sz="2000" kern="1200" spc="-5" dirty="0">
                <a:solidFill>
                  <a:srgbClr val="FFFFFF"/>
                </a:solidFill>
                <a:latin typeface="+mn-lt"/>
              </a:rPr>
              <a:t> </a:t>
            </a:r>
            <a:r>
              <a:rPr lang="en-US" sz="2000" kern="1200" spc="-10" dirty="0">
                <a:solidFill>
                  <a:srgbClr val="FFFFFF"/>
                </a:solidFill>
                <a:latin typeface="+mn-lt"/>
              </a:rPr>
              <a:t>c</a:t>
            </a:r>
            <a:r>
              <a:rPr lang="en-US" sz="2000" kern="1200" spc="-5" dirty="0">
                <a:solidFill>
                  <a:srgbClr val="FFFFFF"/>
                </a:solidFill>
                <a:latin typeface="+mn-lt"/>
              </a:rPr>
              <a:t>omme</a:t>
            </a:r>
            <a:r>
              <a:rPr lang="en-US" sz="2000" kern="1200" dirty="0">
                <a:solidFill>
                  <a:srgbClr val="FFFFFF"/>
                </a:solidFill>
                <a:latin typeface="+mn-lt"/>
              </a:rPr>
              <a:t>nc</a:t>
            </a:r>
            <a:r>
              <a:rPr lang="en-US" sz="2000" kern="1200" spc="-5" dirty="0">
                <a:solidFill>
                  <a:srgbClr val="FFFFFF"/>
                </a:solidFill>
                <a:latin typeface="+mn-lt"/>
              </a:rPr>
              <a:t>i</a:t>
            </a:r>
            <a:r>
              <a:rPr lang="en-US" sz="2000" kern="1200" dirty="0">
                <a:solidFill>
                  <a:srgbClr val="FFFFFF"/>
                </a:solidFill>
                <a:latin typeface="+mn-lt"/>
              </a:rPr>
              <a:t>ng</a:t>
            </a:r>
            <a:r>
              <a:rPr lang="en-US" sz="2000" kern="1200" spc="-15" dirty="0">
                <a:solidFill>
                  <a:srgbClr val="FFFFFF"/>
                </a:solidFill>
                <a:latin typeface="+mn-lt"/>
              </a:rPr>
              <a:t> </a:t>
            </a:r>
            <a:r>
              <a:rPr lang="en-US" sz="2000" kern="1200" dirty="0">
                <a:solidFill>
                  <a:srgbClr val="FFFFFF"/>
                </a:solidFill>
                <a:latin typeface="+mn-lt"/>
              </a:rPr>
              <a:t>app</a:t>
            </a:r>
            <a:r>
              <a:rPr lang="en-US" sz="2000" kern="1200" spc="-40" dirty="0">
                <a:solidFill>
                  <a:srgbClr val="FFFFFF"/>
                </a:solidFill>
                <a:latin typeface="+mn-lt"/>
              </a:rPr>
              <a:t>ro</a:t>
            </a:r>
            <a:r>
              <a:rPr lang="en-US" sz="2000" kern="1200" spc="-5" dirty="0">
                <a:solidFill>
                  <a:srgbClr val="FFFFFF"/>
                </a:solidFill>
                <a:latin typeface="+mn-lt"/>
              </a:rPr>
              <a:t>xim</a:t>
            </a:r>
            <a:r>
              <a:rPr lang="en-US" sz="2000" kern="1200" spc="-25" dirty="0">
                <a:solidFill>
                  <a:srgbClr val="FFFFFF"/>
                </a:solidFill>
                <a:latin typeface="+mn-lt"/>
              </a:rPr>
              <a:t>at</a:t>
            </a:r>
            <a:r>
              <a:rPr lang="en-US" sz="2000" kern="1200" spc="-5" dirty="0">
                <a:solidFill>
                  <a:srgbClr val="FFFFFF"/>
                </a:solidFill>
                <a:latin typeface="+mn-lt"/>
              </a:rPr>
              <a:t>el</a:t>
            </a:r>
            <a:r>
              <a:rPr lang="en-US" sz="2000" kern="1200" dirty="0">
                <a:solidFill>
                  <a:srgbClr val="FFFFFF"/>
                </a:solidFill>
                <a:latin typeface="+mn-lt"/>
              </a:rPr>
              <a:t>y</a:t>
            </a:r>
            <a:r>
              <a:rPr lang="en-US" sz="2000" kern="1200" spc="20" dirty="0">
                <a:solidFill>
                  <a:srgbClr val="FFFFFF"/>
                </a:solidFill>
                <a:latin typeface="+mn-lt"/>
              </a:rPr>
              <a:t> </a:t>
            </a:r>
            <a:r>
              <a:rPr lang="en-US" sz="2000" kern="1200" spc="-25" dirty="0">
                <a:solidFill>
                  <a:srgbClr val="FFFFFF"/>
                </a:solidFill>
                <a:latin typeface="+mn-lt"/>
              </a:rPr>
              <a:t>a</a:t>
            </a:r>
            <a:r>
              <a:rPr lang="en-US" sz="2000" kern="1200" dirty="0">
                <a:solidFill>
                  <a:srgbClr val="FFFFFF"/>
                </a:solidFill>
                <a:latin typeface="+mn-lt"/>
              </a:rPr>
              <a:t>t the </a:t>
            </a:r>
            <a:r>
              <a:rPr lang="en-US" sz="2000" kern="1200" spc="-30" dirty="0">
                <a:solidFill>
                  <a:srgbClr val="FFFFFF"/>
                </a:solidFill>
                <a:latin typeface="+mn-lt"/>
              </a:rPr>
              <a:t>s</a:t>
            </a:r>
            <a:r>
              <a:rPr lang="en-US" sz="2000" kern="1200" spc="-25" dirty="0">
                <a:solidFill>
                  <a:srgbClr val="FFFFFF"/>
                </a:solidFill>
                <a:latin typeface="+mn-lt"/>
              </a:rPr>
              <a:t>t</a:t>
            </a:r>
            <a:r>
              <a:rPr lang="en-US" sz="2000" kern="1200" dirty="0">
                <a:solidFill>
                  <a:srgbClr val="FFFFFF"/>
                </a:solidFill>
                <a:latin typeface="+mn-lt"/>
              </a:rPr>
              <a:t>a</a:t>
            </a:r>
            <a:r>
              <a:rPr lang="en-US" sz="2000" kern="1200" spc="-5" dirty="0">
                <a:solidFill>
                  <a:srgbClr val="FFFFFF"/>
                </a:solidFill>
                <a:latin typeface="+mn-lt"/>
              </a:rPr>
              <a:t>r</a:t>
            </a:r>
            <a:r>
              <a:rPr lang="en-US" sz="2000" kern="1200" dirty="0">
                <a:solidFill>
                  <a:srgbClr val="FFFFFF"/>
                </a:solidFill>
                <a:latin typeface="+mn-lt"/>
              </a:rPr>
              <a:t>t</a:t>
            </a:r>
            <a:r>
              <a:rPr lang="en-US" sz="2000" kern="1200" spc="15" dirty="0">
                <a:solidFill>
                  <a:srgbClr val="FFFFFF"/>
                </a:solidFill>
                <a:latin typeface="+mn-lt"/>
              </a:rPr>
              <a:t> </a:t>
            </a:r>
            <a:r>
              <a:rPr lang="en-US" sz="2000" kern="1200" spc="-5" dirty="0">
                <a:solidFill>
                  <a:srgbClr val="FFFFFF"/>
                </a:solidFill>
                <a:latin typeface="+mn-lt"/>
              </a:rPr>
              <a:t>o</a:t>
            </a:r>
            <a:r>
              <a:rPr lang="en-US" sz="2000" kern="1200" dirty="0">
                <a:solidFill>
                  <a:srgbClr val="FFFFFF"/>
                </a:solidFill>
                <a:latin typeface="+mn-lt"/>
              </a:rPr>
              <a:t>f</a:t>
            </a:r>
            <a:r>
              <a:rPr lang="en-US" sz="2000" kern="1200" spc="-10" dirty="0">
                <a:solidFill>
                  <a:srgbClr val="FFFFFF"/>
                </a:solidFill>
                <a:latin typeface="+mn-lt"/>
              </a:rPr>
              <a:t> </a:t>
            </a:r>
            <a:r>
              <a:rPr lang="en-US" sz="2000" kern="1200" dirty="0">
                <a:solidFill>
                  <a:srgbClr val="FFFFFF"/>
                </a:solidFill>
                <a:latin typeface="+mn-lt"/>
              </a:rPr>
              <a:t>f</a:t>
            </a:r>
            <a:r>
              <a:rPr lang="en-US" sz="2000" kern="1200" spc="-5" dirty="0">
                <a:solidFill>
                  <a:srgbClr val="FFFFFF"/>
                </a:solidFill>
                <a:latin typeface="+mn-lt"/>
              </a:rPr>
              <a:t>is</a:t>
            </a:r>
            <a:r>
              <a:rPr lang="en-US" sz="2000" kern="1200" spc="-10" dirty="0">
                <a:solidFill>
                  <a:srgbClr val="FFFFFF"/>
                </a:solidFill>
                <a:latin typeface="+mn-lt"/>
              </a:rPr>
              <a:t>c</a:t>
            </a:r>
            <a:r>
              <a:rPr lang="en-US" sz="2000" kern="1200" dirty="0">
                <a:solidFill>
                  <a:srgbClr val="FFFFFF"/>
                </a:solidFill>
                <a:latin typeface="+mn-lt"/>
              </a:rPr>
              <a:t>al</a:t>
            </a:r>
            <a:r>
              <a:rPr lang="en-US" sz="2000" kern="1200" spc="10" dirty="0">
                <a:solidFill>
                  <a:srgbClr val="FFFFFF"/>
                </a:solidFill>
                <a:latin typeface="+mn-lt"/>
              </a:rPr>
              <a:t> </a:t>
            </a:r>
            <a:r>
              <a:rPr lang="en-US" sz="2000" kern="1200" spc="-20" dirty="0">
                <a:solidFill>
                  <a:srgbClr val="FFFFFF"/>
                </a:solidFill>
                <a:latin typeface="+mn-lt"/>
              </a:rPr>
              <a:t>y</a:t>
            </a:r>
            <a:r>
              <a:rPr lang="en-US" sz="2000" kern="1200" spc="-5" dirty="0">
                <a:solidFill>
                  <a:srgbClr val="FFFFFF"/>
                </a:solidFill>
                <a:latin typeface="+mn-lt"/>
              </a:rPr>
              <a:t>e</a:t>
            </a:r>
            <a:r>
              <a:rPr lang="en-US" sz="2000" kern="1200" dirty="0">
                <a:solidFill>
                  <a:srgbClr val="FFFFFF"/>
                </a:solidFill>
                <a:latin typeface="+mn-lt"/>
              </a:rPr>
              <a:t>ar</a:t>
            </a:r>
            <a:r>
              <a:rPr lang="en-US" sz="2000" kern="1200" spc="-10" dirty="0">
                <a:solidFill>
                  <a:srgbClr val="FFFFFF"/>
                </a:solidFill>
                <a:latin typeface="+mn-lt"/>
              </a:rPr>
              <a:t> </a:t>
            </a:r>
            <a:r>
              <a:rPr lang="en-US" sz="2000" kern="1200" dirty="0">
                <a:solidFill>
                  <a:srgbClr val="FFFFFF"/>
                </a:solidFill>
                <a:latin typeface="+mn-lt"/>
              </a:rPr>
              <a:t>2018 (</a:t>
            </a:r>
            <a:r>
              <a:rPr lang="en-US" sz="2000" kern="1200" spc="5" dirty="0">
                <a:solidFill>
                  <a:srgbClr val="FFFFFF"/>
                </a:solidFill>
                <a:latin typeface="+mn-lt"/>
              </a:rPr>
              <a:t>O</a:t>
            </a:r>
            <a:r>
              <a:rPr lang="en-US" sz="2000" kern="1200" dirty="0">
                <a:solidFill>
                  <a:srgbClr val="FFFFFF"/>
                </a:solidFill>
                <a:latin typeface="+mn-lt"/>
              </a:rPr>
              <a:t>c</a:t>
            </a:r>
            <a:r>
              <a:rPr lang="en-US" sz="2000" kern="1200" spc="-25" dirty="0">
                <a:solidFill>
                  <a:srgbClr val="FFFFFF"/>
                </a:solidFill>
                <a:latin typeface="+mn-lt"/>
              </a:rPr>
              <a:t>t</a:t>
            </a:r>
            <a:r>
              <a:rPr lang="en-US" sz="2000" kern="1200" spc="-5" dirty="0">
                <a:solidFill>
                  <a:srgbClr val="FFFFFF"/>
                </a:solidFill>
                <a:latin typeface="+mn-lt"/>
              </a:rPr>
              <a:t>o</a:t>
            </a:r>
            <a:r>
              <a:rPr lang="en-US" sz="2000" kern="1200" dirty="0">
                <a:solidFill>
                  <a:srgbClr val="FFFFFF"/>
                </a:solidFill>
                <a:latin typeface="+mn-lt"/>
              </a:rPr>
              <a:t>b</a:t>
            </a:r>
            <a:r>
              <a:rPr lang="en-US" sz="2000" kern="1200" spc="-5" dirty="0">
                <a:solidFill>
                  <a:srgbClr val="FFFFFF"/>
                </a:solidFill>
                <a:latin typeface="+mn-lt"/>
              </a:rPr>
              <a:t>e</a:t>
            </a:r>
            <a:r>
              <a:rPr lang="en-US" sz="2000" kern="1200" dirty="0">
                <a:solidFill>
                  <a:srgbClr val="FFFFFF"/>
                </a:solidFill>
                <a:latin typeface="+mn-lt"/>
              </a:rPr>
              <a:t>r</a:t>
            </a:r>
            <a:r>
              <a:rPr lang="en-US" sz="2000" kern="1200" spc="-15" dirty="0">
                <a:solidFill>
                  <a:srgbClr val="FFFFFF"/>
                </a:solidFill>
                <a:latin typeface="+mn-lt"/>
              </a:rPr>
              <a:t> </a:t>
            </a:r>
            <a:r>
              <a:rPr lang="en-US" sz="2000" kern="1200" dirty="0">
                <a:solidFill>
                  <a:srgbClr val="FFFFFF"/>
                </a:solidFill>
                <a:latin typeface="+mn-lt"/>
              </a:rPr>
              <a:t>1,</a:t>
            </a:r>
            <a:r>
              <a:rPr lang="en-US" sz="2000" kern="1200" spc="-5" dirty="0">
                <a:solidFill>
                  <a:srgbClr val="FFFFFF"/>
                </a:solidFill>
                <a:latin typeface="+mn-lt"/>
              </a:rPr>
              <a:t> </a:t>
            </a:r>
            <a:r>
              <a:rPr lang="en-US" sz="2000" kern="1200" dirty="0">
                <a:solidFill>
                  <a:srgbClr val="FFFFFF"/>
                </a:solidFill>
                <a:latin typeface="+mn-lt"/>
              </a:rPr>
              <a:t>2017).</a:t>
            </a:r>
            <a:endParaRPr lang="en-US" sz="2000" kern="1200" dirty="0">
              <a:solidFill>
                <a:prstClr val="black"/>
              </a:solidFill>
              <a:latin typeface="+mn-lt"/>
            </a:endParaRPr>
          </a:p>
          <a:p>
            <a:pPr lvl="0" algn="l" rtl="0">
              <a:spcBef>
                <a:spcPts val="37"/>
              </a:spcBef>
              <a:buClr>
                <a:srgbClr val="FFFFFF"/>
              </a:buClr>
              <a:buFont typeface="Arial"/>
              <a:buChar char="•"/>
            </a:pPr>
            <a:endParaRPr lang="en-US" sz="2000" kern="1200" dirty="0">
              <a:solidFill>
                <a:prstClr val="black"/>
              </a:solidFill>
              <a:latin typeface="+mn-lt"/>
              <a:cs typeface="Times New Roman"/>
            </a:endParaRPr>
          </a:p>
          <a:p>
            <a:pPr marL="354965" marR="5080" lvl="0" indent="-342265" algn="just"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r>
              <a:rPr lang="en-US" sz="2000" kern="1200" spc="-5" dirty="0">
                <a:solidFill>
                  <a:srgbClr val="CCFF33"/>
                </a:solidFill>
                <a:latin typeface="+mn-lt"/>
              </a:rPr>
              <a:t>I</a:t>
            </a:r>
            <a:r>
              <a:rPr lang="en-US" sz="2000" kern="1200" dirty="0">
                <a:solidFill>
                  <a:srgbClr val="CCFF33"/>
                </a:solidFill>
                <a:latin typeface="+mn-lt"/>
              </a:rPr>
              <a:t>d</a:t>
            </a:r>
            <a:r>
              <a:rPr lang="en-US" sz="2000" kern="1200" spc="-5" dirty="0">
                <a:solidFill>
                  <a:srgbClr val="CCFF33"/>
                </a:solidFill>
                <a:latin typeface="+mn-lt"/>
              </a:rPr>
              <a:t>e</a:t>
            </a:r>
            <a:r>
              <a:rPr lang="en-US" sz="2000" kern="1200" spc="-25" dirty="0">
                <a:solidFill>
                  <a:srgbClr val="CCFF33"/>
                </a:solidFill>
                <a:latin typeface="+mn-lt"/>
              </a:rPr>
              <a:t>n</a:t>
            </a:r>
            <a:r>
              <a:rPr lang="en-US" sz="2000" kern="1200" dirty="0">
                <a:solidFill>
                  <a:srgbClr val="CCFF33"/>
                </a:solidFill>
                <a:latin typeface="+mn-lt"/>
              </a:rPr>
              <a:t>t</a:t>
            </a:r>
            <a:r>
              <a:rPr lang="en-US" sz="2000" kern="1200" spc="-5" dirty="0">
                <a:solidFill>
                  <a:srgbClr val="CCFF33"/>
                </a:solidFill>
                <a:latin typeface="+mn-lt"/>
              </a:rPr>
              <a:t>i</a:t>
            </a:r>
            <a:r>
              <a:rPr lang="en-US" sz="2000" kern="1200" spc="10" dirty="0">
                <a:solidFill>
                  <a:srgbClr val="CCFF33"/>
                </a:solidFill>
                <a:latin typeface="+mn-lt"/>
              </a:rPr>
              <a:t>f</a:t>
            </a:r>
            <a:r>
              <a:rPr lang="en-US" sz="2000" kern="1200" dirty="0">
                <a:solidFill>
                  <a:srgbClr val="CCFF33"/>
                </a:solidFill>
                <a:latin typeface="+mn-lt"/>
              </a:rPr>
              <a:t>y</a:t>
            </a:r>
            <a:r>
              <a:rPr lang="en-US" sz="2000" kern="1200" spc="-5" dirty="0">
                <a:solidFill>
                  <a:srgbClr val="CCFF33"/>
                </a:solidFill>
                <a:latin typeface="+mn-lt"/>
              </a:rPr>
              <a:t> </a:t>
            </a:r>
            <a:r>
              <a:rPr lang="en-US" sz="2000" kern="1200" spc="-35" dirty="0">
                <a:solidFill>
                  <a:srgbClr val="CCFF33"/>
                </a:solidFill>
                <a:latin typeface="+mn-lt"/>
              </a:rPr>
              <a:t>g</a:t>
            </a:r>
            <a:r>
              <a:rPr lang="en-US" sz="2000" kern="1200" dirty="0">
                <a:solidFill>
                  <a:srgbClr val="CCFF33"/>
                </a:solidFill>
                <a:latin typeface="+mn-lt"/>
              </a:rPr>
              <a:t>a</a:t>
            </a:r>
            <a:r>
              <a:rPr lang="en-US" sz="2000" kern="1200" spc="-10" dirty="0">
                <a:solidFill>
                  <a:srgbClr val="CCFF33"/>
                </a:solidFill>
                <a:latin typeface="+mn-lt"/>
              </a:rPr>
              <a:t>p</a:t>
            </a:r>
            <a:r>
              <a:rPr lang="en-US" sz="2000" kern="1200" dirty="0">
                <a:solidFill>
                  <a:srgbClr val="CCFF33"/>
                </a:solidFill>
                <a:latin typeface="+mn-lt"/>
              </a:rPr>
              <a:t>s</a:t>
            </a:r>
            <a:r>
              <a:rPr lang="en-US" sz="2000" kern="1200" spc="-15" dirty="0">
                <a:solidFill>
                  <a:srgbClr val="CCFF33"/>
                </a:solidFill>
                <a:latin typeface="+mn-lt"/>
              </a:rPr>
              <a:t> </a:t>
            </a:r>
            <a:r>
              <a:rPr lang="en-US" sz="2000" kern="1200" dirty="0">
                <a:solidFill>
                  <a:srgbClr val="CCFF33"/>
                </a:solidFill>
                <a:latin typeface="+mn-lt"/>
              </a:rPr>
              <a:t>and</a:t>
            </a:r>
            <a:r>
              <a:rPr lang="en-US" sz="2000" kern="1200" spc="-20" dirty="0">
                <a:solidFill>
                  <a:srgbClr val="CCFF33"/>
                </a:solidFill>
                <a:latin typeface="+mn-lt"/>
              </a:rPr>
              <a:t> </a:t>
            </a:r>
            <a:r>
              <a:rPr lang="en-US" sz="2000" kern="1200" spc="-5" dirty="0">
                <a:solidFill>
                  <a:srgbClr val="CCFF33"/>
                </a:solidFill>
                <a:latin typeface="+mn-lt"/>
              </a:rPr>
              <a:t>o</a:t>
            </a:r>
            <a:r>
              <a:rPr lang="en-US" sz="2000" kern="1200" dirty="0">
                <a:solidFill>
                  <a:srgbClr val="CCFF33"/>
                </a:solidFill>
                <a:latin typeface="+mn-lt"/>
              </a:rPr>
              <a:t>pp</a:t>
            </a:r>
            <a:r>
              <a:rPr lang="en-US" sz="2000" kern="1200" spc="-5" dirty="0">
                <a:solidFill>
                  <a:srgbClr val="CCFF33"/>
                </a:solidFill>
                <a:latin typeface="+mn-lt"/>
              </a:rPr>
              <a:t>or</a:t>
            </a:r>
            <a:r>
              <a:rPr lang="en-US" sz="2000" kern="1200" dirty="0">
                <a:solidFill>
                  <a:srgbClr val="CCFF33"/>
                </a:solidFill>
                <a:latin typeface="+mn-lt"/>
              </a:rPr>
              <a:t>tun</a:t>
            </a:r>
            <a:r>
              <a:rPr lang="en-US" sz="2000" kern="1200" spc="-5" dirty="0">
                <a:solidFill>
                  <a:srgbClr val="CCFF33"/>
                </a:solidFill>
                <a:latin typeface="+mn-lt"/>
              </a:rPr>
              <a:t>i</a:t>
            </a:r>
            <a:r>
              <a:rPr lang="en-US" sz="2000" kern="1200" dirty="0">
                <a:solidFill>
                  <a:srgbClr val="CCFF33"/>
                </a:solidFill>
                <a:latin typeface="+mn-lt"/>
              </a:rPr>
              <a:t>t</a:t>
            </a:r>
            <a:r>
              <a:rPr lang="en-US" sz="2000" kern="1200" spc="-5" dirty="0">
                <a:solidFill>
                  <a:srgbClr val="CCFF33"/>
                </a:solidFill>
                <a:latin typeface="+mn-lt"/>
              </a:rPr>
              <a:t>ie</a:t>
            </a:r>
            <a:r>
              <a:rPr lang="en-US" sz="2000" kern="1200" dirty="0">
                <a:solidFill>
                  <a:srgbClr val="CCFF33"/>
                </a:solidFill>
                <a:latin typeface="+mn-lt"/>
              </a:rPr>
              <a:t>s </a:t>
            </a:r>
            <a:r>
              <a:rPr lang="en-US" sz="2000" kern="1200" spc="-5" dirty="0">
                <a:solidFill>
                  <a:srgbClr val="FFFFFF"/>
                </a:solidFill>
                <a:latin typeface="+mn-lt"/>
              </a:rPr>
              <a:t>i</a:t>
            </a:r>
            <a:r>
              <a:rPr lang="en-US" sz="2000" kern="1200" dirty="0">
                <a:solidFill>
                  <a:srgbClr val="FFFFFF"/>
                </a:solidFill>
                <a:latin typeface="+mn-lt"/>
              </a:rPr>
              <a:t>n</a:t>
            </a:r>
            <a:r>
              <a:rPr lang="en-US" sz="2000" kern="1200" spc="-5" dirty="0">
                <a:solidFill>
                  <a:srgbClr val="FFFFFF"/>
                </a:solidFill>
                <a:latin typeface="+mn-lt"/>
              </a:rPr>
              <a:t> </a:t>
            </a:r>
            <a:r>
              <a:rPr lang="en-US" sz="2000" kern="1200" dirty="0">
                <a:solidFill>
                  <a:srgbClr val="FFFFFF"/>
                </a:solidFill>
                <a:latin typeface="+mn-lt"/>
              </a:rPr>
              <a:t>the p</a:t>
            </a:r>
            <a:r>
              <a:rPr lang="en-US" sz="2000" kern="1200" spc="-40" dirty="0">
                <a:solidFill>
                  <a:srgbClr val="FFFFFF"/>
                </a:solidFill>
                <a:latin typeface="+mn-lt"/>
              </a:rPr>
              <a:t>r</a:t>
            </a:r>
            <a:r>
              <a:rPr lang="en-US" sz="2000" kern="1200" spc="-5" dirty="0">
                <a:solidFill>
                  <a:srgbClr val="FFFFFF"/>
                </a:solidFill>
                <a:latin typeface="+mn-lt"/>
              </a:rPr>
              <a:t>o</a:t>
            </a:r>
            <a:r>
              <a:rPr lang="en-US" sz="2000" kern="1200" dirty="0">
                <a:solidFill>
                  <a:srgbClr val="FFFFFF"/>
                </a:solidFill>
                <a:latin typeface="+mn-lt"/>
              </a:rPr>
              <a:t>g</a:t>
            </a:r>
            <a:r>
              <a:rPr lang="en-US" sz="2000" kern="1200" spc="-40" dirty="0">
                <a:solidFill>
                  <a:srgbClr val="FFFFFF"/>
                </a:solidFill>
                <a:latin typeface="+mn-lt"/>
              </a:rPr>
              <a:t>r</a:t>
            </a:r>
            <a:r>
              <a:rPr lang="en-US" sz="2000" kern="1200" dirty="0">
                <a:solidFill>
                  <a:srgbClr val="FFFFFF"/>
                </a:solidFill>
                <a:latin typeface="+mn-lt"/>
              </a:rPr>
              <a:t>a</a:t>
            </a:r>
            <a:r>
              <a:rPr lang="en-US" sz="2000" kern="1200" spc="-5" dirty="0">
                <a:solidFill>
                  <a:srgbClr val="FFFFFF"/>
                </a:solidFill>
                <a:latin typeface="+mn-lt"/>
              </a:rPr>
              <a:t>m</a:t>
            </a:r>
            <a:r>
              <a:rPr lang="en-US" sz="2000" kern="1200" dirty="0">
                <a:solidFill>
                  <a:srgbClr val="FFFFFF"/>
                </a:solidFill>
                <a:latin typeface="+mn-lt"/>
              </a:rPr>
              <a:t>s</a:t>
            </a:r>
            <a:r>
              <a:rPr lang="en-US" sz="2000" kern="1200" spc="-15" dirty="0">
                <a:solidFill>
                  <a:srgbClr val="FFFFFF"/>
                </a:solidFill>
                <a:latin typeface="+mn-lt"/>
              </a:rPr>
              <a:t> </a:t>
            </a:r>
            <a:r>
              <a:rPr lang="en-US" sz="2000" kern="1200" spc="-5" dirty="0">
                <a:solidFill>
                  <a:srgbClr val="FFFFFF"/>
                </a:solidFill>
                <a:latin typeface="+mn-lt"/>
              </a:rPr>
              <a:t>o</a:t>
            </a:r>
            <a:r>
              <a:rPr lang="en-US" sz="2000" kern="1200" dirty="0">
                <a:solidFill>
                  <a:srgbClr val="FFFFFF"/>
                </a:solidFill>
                <a:latin typeface="+mn-lt"/>
              </a:rPr>
              <a:t>f</a:t>
            </a:r>
            <a:r>
              <a:rPr lang="en-US" sz="2000" kern="1200" spc="-10" dirty="0">
                <a:solidFill>
                  <a:srgbClr val="FFFFFF"/>
                </a:solidFill>
                <a:latin typeface="+mn-lt"/>
              </a:rPr>
              <a:t> </a:t>
            </a:r>
            <a:r>
              <a:rPr lang="en-US" sz="2000" kern="1200" spc="-30" dirty="0">
                <a:solidFill>
                  <a:srgbClr val="FFFFFF"/>
                </a:solidFill>
                <a:latin typeface="+mn-lt"/>
              </a:rPr>
              <a:t>r</a:t>
            </a:r>
            <a:r>
              <a:rPr lang="en-US" sz="2000" kern="1200" spc="-5" dirty="0">
                <a:solidFill>
                  <a:srgbClr val="FFFFFF"/>
                </a:solidFill>
                <a:latin typeface="+mn-lt"/>
              </a:rPr>
              <a:t>e</a:t>
            </a:r>
            <a:r>
              <a:rPr lang="en-US" sz="2000" kern="1200" spc="-10" dirty="0">
                <a:solidFill>
                  <a:srgbClr val="FFFFFF"/>
                </a:solidFill>
                <a:latin typeface="+mn-lt"/>
              </a:rPr>
              <a:t>c</a:t>
            </a:r>
            <a:r>
              <a:rPr lang="en-US" sz="2000" kern="1200" spc="-5" dirty="0">
                <a:solidFill>
                  <a:srgbClr val="FFFFFF"/>
                </a:solidFill>
                <a:latin typeface="+mn-lt"/>
              </a:rPr>
              <a:t>o</a:t>
            </a:r>
            <a:r>
              <a:rPr lang="en-US" sz="2000" kern="1200" spc="-30" dirty="0">
                <a:solidFill>
                  <a:srgbClr val="FFFFFF"/>
                </a:solidFill>
                <a:latin typeface="+mn-lt"/>
              </a:rPr>
              <a:t>r</a:t>
            </a:r>
            <a:r>
              <a:rPr lang="en-US" sz="2000" kern="1200" dirty="0">
                <a:solidFill>
                  <a:srgbClr val="FFFFFF"/>
                </a:solidFill>
                <a:latin typeface="+mn-lt"/>
              </a:rPr>
              <a:t>d</a:t>
            </a:r>
            <a:r>
              <a:rPr lang="en-US" sz="2000" kern="1200" spc="-5" dirty="0">
                <a:solidFill>
                  <a:srgbClr val="FFFFFF"/>
                </a:solidFill>
                <a:latin typeface="+mn-lt"/>
              </a:rPr>
              <a:t> </a:t>
            </a:r>
            <a:r>
              <a:rPr lang="en-US" sz="2000" kern="1200" spc="-25" dirty="0">
                <a:solidFill>
                  <a:srgbClr val="FFFFFF"/>
                </a:solidFill>
                <a:latin typeface="+mn-lt"/>
              </a:rPr>
              <a:t>a</a:t>
            </a:r>
            <a:r>
              <a:rPr lang="en-US" sz="2000" kern="1200" dirty="0">
                <a:solidFill>
                  <a:srgbClr val="FFFFFF"/>
                </a:solidFill>
                <a:latin typeface="+mn-lt"/>
              </a:rPr>
              <a:t>t NA</a:t>
            </a:r>
            <a:r>
              <a:rPr lang="en-US" sz="2000" kern="1200" spc="-10" dirty="0">
                <a:solidFill>
                  <a:srgbClr val="FFFFFF"/>
                </a:solidFill>
                <a:latin typeface="+mn-lt"/>
              </a:rPr>
              <a:t>S</a:t>
            </a:r>
            <a:r>
              <a:rPr lang="en-US" sz="2000" kern="1200" spc="15" dirty="0">
                <a:solidFill>
                  <a:srgbClr val="FFFFFF"/>
                </a:solidFill>
                <a:latin typeface="+mn-lt"/>
              </a:rPr>
              <a:t>A</a:t>
            </a:r>
            <a:r>
              <a:rPr lang="en-US" sz="2000" kern="1200" dirty="0">
                <a:solidFill>
                  <a:srgbClr val="FFFFFF"/>
                </a:solidFill>
                <a:latin typeface="+mn-lt"/>
              </a:rPr>
              <a:t>, N</a:t>
            </a:r>
            <a:r>
              <a:rPr lang="en-US" sz="2000" kern="1200" spc="-20" dirty="0">
                <a:solidFill>
                  <a:srgbClr val="FFFFFF"/>
                </a:solidFill>
                <a:latin typeface="+mn-lt"/>
              </a:rPr>
              <a:t>O</a:t>
            </a:r>
            <a:r>
              <a:rPr lang="en-US" sz="2000" kern="1200" dirty="0">
                <a:solidFill>
                  <a:srgbClr val="FFFFFF"/>
                </a:solidFill>
                <a:latin typeface="+mn-lt"/>
              </a:rPr>
              <a:t>A</a:t>
            </a:r>
            <a:r>
              <a:rPr lang="en-US" sz="2000" kern="1200" spc="15" dirty="0">
                <a:solidFill>
                  <a:srgbClr val="FFFFFF"/>
                </a:solidFill>
                <a:latin typeface="+mn-lt"/>
              </a:rPr>
              <a:t>A</a:t>
            </a:r>
            <a:r>
              <a:rPr lang="en-US" sz="2000" kern="1200" dirty="0">
                <a:solidFill>
                  <a:srgbClr val="FFFFFF"/>
                </a:solidFill>
                <a:latin typeface="+mn-lt"/>
              </a:rPr>
              <a:t>,</a:t>
            </a:r>
            <a:r>
              <a:rPr lang="en-US" sz="2000" kern="1200" spc="-20" dirty="0">
                <a:solidFill>
                  <a:srgbClr val="FFFFFF"/>
                </a:solidFill>
                <a:latin typeface="+mn-lt"/>
              </a:rPr>
              <a:t> </a:t>
            </a:r>
            <a:r>
              <a:rPr lang="en-US" sz="2000" kern="1200" dirty="0">
                <a:solidFill>
                  <a:srgbClr val="FFFFFF"/>
                </a:solidFill>
                <a:latin typeface="+mn-lt"/>
              </a:rPr>
              <a:t>and</a:t>
            </a:r>
            <a:r>
              <a:rPr lang="en-US" sz="2000" kern="1200" spc="-5" dirty="0">
                <a:solidFill>
                  <a:srgbClr val="FFFFFF"/>
                </a:solidFill>
                <a:latin typeface="+mn-lt"/>
              </a:rPr>
              <a:t> U</a:t>
            </a:r>
            <a:r>
              <a:rPr lang="en-US" sz="2000" kern="1200" dirty="0">
                <a:solidFill>
                  <a:srgbClr val="FFFFFF"/>
                </a:solidFill>
                <a:latin typeface="+mn-lt"/>
              </a:rPr>
              <a:t>S</a:t>
            </a:r>
            <a:r>
              <a:rPr lang="en-US" sz="2000" kern="1200" spc="-5" dirty="0">
                <a:solidFill>
                  <a:srgbClr val="FFFFFF"/>
                </a:solidFill>
                <a:latin typeface="+mn-lt"/>
              </a:rPr>
              <a:t>G</a:t>
            </a:r>
            <a:r>
              <a:rPr lang="en-US" sz="2000" kern="1200" dirty="0">
                <a:solidFill>
                  <a:srgbClr val="FFFFFF"/>
                </a:solidFill>
                <a:latin typeface="+mn-lt"/>
              </a:rPr>
              <a:t>S</a:t>
            </a:r>
            <a:r>
              <a:rPr lang="en-US" sz="2000" kern="1200" spc="5" dirty="0">
                <a:solidFill>
                  <a:srgbClr val="FFFFFF"/>
                </a:solidFill>
                <a:latin typeface="+mn-lt"/>
              </a:rPr>
              <a:t> </a:t>
            </a:r>
            <a:r>
              <a:rPr lang="en-US" sz="2000" kern="1200" spc="-5" dirty="0">
                <a:solidFill>
                  <a:srgbClr val="FFFFFF"/>
                </a:solidFill>
                <a:latin typeface="+mn-lt"/>
              </a:rPr>
              <a:t>i</a:t>
            </a:r>
            <a:r>
              <a:rPr lang="en-US" sz="2000" kern="1200" dirty="0">
                <a:solidFill>
                  <a:srgbClr val="FFFFFF"/>
                </a:solidFill>
                <a:latin typeface="+mn-lt"/>
              </a:rPr>
              <a:t>n</a:t>
            </a:r>
            <a:r>
              <a:rPr lang="en-US" sz="2000" kern="1200" spc="-5" dirty="0">
                <a:solidFill>
                  <a:srgbClr val="FFFFFF"/>
                </a:solidFill>
                <a:latin typeface="+mn-lt"/>
              </a:rPr>
              <a:t> </a:t>
            </a:r>
            <a:r>
              <a:rPr lang="en-US" sz="2000" kern="1200" dirty="0">
                <a:solidFill>
                  <a:srgbClr val="FFFFFF"/>
                </a:solidFill>
                <a:latin typeface="+mn-lt"/>
              </a:rPr>
              <a:t>pu</a:t>
            </a:r>
            <a:r>
              <a:rPr lang="en-US" sz="2000" kern="1200" spc="-40" dirty="0">
                <a:solidFill>
                  <a:srgbClr val="FFFFFF"/>
                </a:solidFill>
                <a:latin typeface="+mn-lt"/>
              </a:rPr>
              <a:t>r</a:t>
            </a:r>
            <a:r>
              <a:rPr lang="en-US" sz="2000" kern="1200" spc="-5" dirty="0">
                <a:solidFill>
                  <a:srgbClr val="FFFFFF"/>
                </a:solidFill>
                <a:latin typeface="+mn-lt"/>
              </a:rPr>
              <a:t>s</a:t>
            </a:r>
            <a:r>
              <a:rPr lang="en-US" sz="2000" kern="1200" dirty="0">
                <a:solidFill>
                  <a:srgbClr val="FFFFFF"/>
                </a:solidFill>
                <a:latin typeface="+mn-lt"/>
              </a:rPr>
              <a:t>u</a:t>
            </a:r>
            <a:r>
              <a:rPr lang="en-US" sz="2000" kern="1200" spc="-5" dirty="0">
                <a:solidFill>
                  <a:srgbClr val="FFFFFF"/>
                </a:solidFill>
                <a:latin typeface="+mn-lt"/>
              </a:rPr>
              <a:t>i</a:t>
            </a:r>
            <a:r>
              <a:rPr lang="en-US" sz="2000" kern="1200" dirty="0">
                <a:solidFill>
                  <a:srgbClr val="FFFFFF"/>
                </a:solidFill>
                <a:latin typeface="+mn-lt"/>
              </a:rPr>
              <a:t>t </a:t>
            </a:r>
            <a:r>
              <a:rPr lang="en-US" sz="2000" kern="1200" spc="-5" dirty="0">
                <a:solidFill>
                  <a:srgbClr val="FFFFFF"/>
                </a:solidFill>
                <a:latin typeface="+mn-lt"/>
              </a:rPr>
              <a:t>o</a:t>
            </a:r>
            <a:r>
              <a:rPr lang="en-US" sz="2000" kern="1200" dirty="0">
                <a:solidFill>
                  <a:srgbClr val="FFFFFF"/>
                </a:solidFill>
                <a:latin typeface="+mn-lt"/>
              </a:rPr>
              <a:t>f</a:t>
            </a:r>
            <a:r>
              <a:rPr lang="en-US" sz="2000" kern="1200" spc="-10" dirty="0">
                <a:solidFill>
                  <a:srgbClr val="FFFFFF"/>
                </a:solidFill>
                <a:latin typeface="+mn-lt"/>
              </a:rPr>
              <a:t> </a:t>
            </a:r>
            <a:r>
              <a:rPr lang="en-US" sz="2000" kern="1200" dirty="0">
                <a:solidFill>
                  <a:srgbClr val="FFFFFF"/>
                </a:solidFill>
                <a:latin typeface="+mn-lt"/>
              </a:rPr>
              <a:t>the </a:t>
            </a:r>
            <a:r>
              <a:rPr lang="en-US" sz="2000" kern="1200" spc="-25" dirty="0">
                <a:solidFill>
                  <a:srgbClr val="FFFFFF"/>
                </a:solidFill>
                <a:latin typeface="+mn-lt"/>
              </a:rPr>
              <a:t>t</a:t>
            </a:r>
            <a:r>
              <a:rPr lang="en-US" sz="2000" kern="1200" spc="-5" dirty="0">
                <a:solidFill>
                  <a:srgbClr val="FFFFFF"/>
                </a:solidFill>
                <a:latin typeface="+mn-lt"/>
              </a:rPr>
              <a:t>o</a:t>
            </a:r>
            <a:r>
              <a:rPr lang="en-US" sz="2000" kern="1200" dirty="0">
                <a:solidFill>
                  <a:srgbClr val="FFFFFF"/>
                </a:solidFill>
                <a:latin typeface="+mn-lt"/>
              </a:rPr>
              <a:t>p</a:t>
            </a:r>
            <a:r>
              <a:rPr lang="en-US" sz="2000" kern="1200" spc="-5" dirty="0">
                <a:solidFill>
                  <a:srgbClr val="FFFFFF"/>
                </a:solidFill>
                <a:latin typeface="+mn-lt"/>
              </a:rPr>
              <a:t>-l</a:t>
            </a:r>
            <a:r>
              <a:rPr lang="en-US" sz="2000" kern="1200" spc="-15" dirty="0">
                <a:solidFill>
                  <a:srgbClr val="FFFFFF"/>
                </a:solidFill>
                <a:latin typeface="+mn-lt"/>
              </a:rPr>
              <a:t>e</a:t>
            </a:r>
            <a:r>
              <a:rPr lang="en-US" sz="2000" kern="1200" spc="-30" dirty="0">
                <a:solidFill>
                  <a:srgbClr val="FFFFFF"/>
                </a:solidFill>
                <a:latin typeface="+mn-lt"/>
              </a:rPr>
              <a:t>v</a:t>
            </a:r>
            <a:r>
              <a:rPr lang="en-US" sz="2000" kern="1200" spc="-5" dirty="0">
                <a:solidFill>
                  <a:srgbClr val="FFFFFF"/>
                </a:solidFill>
                <a:latin typeface="+mn-lt"/>
              </a:rPr>
              <a:t>e</a:t>
            </a:r>
            <a:r>
              <a:rPr lang="en-US" sz="2000" kern="1200" dirty="0">
                <a:solidFill>
                  <a:srgbClr val="FFFFFF"/>
                </a:solidFill>
                <a:latin typeface="+mn-lt"/>
              </a:rPr>
              <a:t>l</a:t>
            </a:r>
            <a:r>
              <a:rPr lang="en-US" sz="2000" kern="1200" spc="10" dirty="0">
                <a:solidFill>
                  <a:srgbClr val="FFFFFF"/>
                </a:solidFill>
                <a:latin typeface="+mn-lt"/>
              </a:rPr>
              <a:t> </a:t>
            </a:r>
            <a:r>
              <a:rPr lang="en-US" sz="2000" kern="1200" spc="-5" dirty="0">
                <a:solidFill>
                  <a:srgbClr val="FFFFFF"/>
                </a:solidFill>
                <a:latin typeface="+mn-lt"/>
              </a:rPr>
              <a:t>s</a:t>
            </a:r>
            <a:r>
              <a:rPr lang="en-US" sz="2000" kern="1200" dirty="0">
                <a:solidFill>
                  <a:srgbClr val="FFFFFF"/>
                </a:solidFill>
                <a:latin typeface="+mn-lt"/>
              </a:rPr>
              <a:t>c</a:t>
            </a:r>
            <a:r>
              <a:rPr lang="en-US" sz="2000" kern="1200" spc="-5" dirty="0">
                <a:solidFill>
                  <a:srgbClr val="FFFFFF"/>
                </a:solidFill>
                <a:latin typeface="+mn-lt"/>
              </a:rPr>
              <a:t>ie</a:t>
            </a:r>
            <a:r>
              <a:rPr lang="en-US" sz="2000" kern="1200" dirty="0">
                <a:solidFill>
                  <a:srgbClr val="FFFFFF"/>
                </a:solidFill>
                <a:latin typeface="+mn-lt"/>
              </a:rPr>
              <a:t>nce</a:t>
            </a:r>
            <a:r>
              <a:rPr lang="en-US" sz="2000" kern="1200" spc="15" dirty="0">
                <a:solidFill>
                  <a:srgbClr val="FFFFFF"/>
                </a:solidFill>
                <a:latin typeface="+mn-lt"/>
              </a:rPr>
              <a:t> </a:t>
            </a:r>
            <a:r>
              <a:rPr lang="en-US" sz="2000" kern="1200" dirty="0">
                <a:solidFill>
                  <a:srgbClr val="FFFFFF"/>
                </a:solidFill>
                <a:latin typeface="+mn-lt"/>
              </a:rPr>
              <a:t>and</a:t>
            </a:r>
            <a:r>
              <a:rPr lang="en-US" sz="2000" kern="1200" spc="-5" dirty="0">
                <a:solidFill>
                  <a:srgbClr val="FFFFFF"/>
                </a:solidFill>
                <a:latin typeface="+mn-lt"/>
              </a:rPr>
              <a:t> </a:t>
            </a:r>
            <a:r>
              <a:rPr lang="en-US" sz="2000" kern="1200" dirty="0">
                <a:solidFill>
                  <a:srgbClr val="FFFFFF"/>
                </a:solidFill>
                <a:latin typeface="+mn-lt"/>
              </a:rPr>
              <a:t>app</a:t>
            </a:r>
            <a:r>
              <a:rPr lang="en-US" sz="2000" kern="1200" spc="-5" dirty="0">
                <a:solidFill>
                  <a:srgbClr val="FFFFFF"/>
                </a:solidFill>
                <a:latin typeface="+mn-lt"/>
              </a:rPr>
              <a:t>li</a:t>
            </a:r>
            <a:r>
              <a:rPr lang="en-US" sz="2000" kern="1200" spc="-10" dirty="0">
                <a:solidFill>
                  <a:srgbClr val="FFFFFF"/>
                </a:solidFill>
                <a:latin typeface="+mn-lt"/>
              </a:rPr>
              <a:t>c</a:t>
            </a:r>
            <a:r>
              <a:rPr lang="en-US" sz="2000" kern="1200" spc="-25" dirty="0">
                <a:solidFill>
                  <a:srgbClr val="FFFFFF"/>
                </a:solidFill>
                <a:latin typeface="+mn-lt"/>
              </a:rPr>
              <a:t>a</a:t>
            </a:r>
            <a:r>
              <a:rPr lang="en-US" sz="2000" kern="1200" dirty="0">
                <a:solidFill>
                  <a:srgbClr val="FFFFFF"/>
                </a:solidFill>
                <a:latin typeface="+mn-lt"/>
              </a:rPr>
              <a:t>t</a:t>
            </a:r>
            <a:r>
              <a:rPr lang="en-US" sz="2000" kern="1200" spc="-5" dirty="0">
                <a:solidFill>
                  <a:srgbClr val="FFFFFF"/>
                </a:solidFill>
                <a:latin typeface="+mn-lt"/>
              </a:rPr>
              <a:t>io</a:t>
            </a:r>
            <a:r>
              <a:rPr lang="en-US" sz="2000" kern="1200" dirty="0">
                <a:solidFill>
                  <a:srgbClr val="FFFFFF"/>
                </a:solidFill>
                <a:latin typeface="+mn-lt"/>
              </a:rPr>
              <a:t>n ch</a:t>
            </a:r>
            <a:r>
              <a:rPr lang="en-US" sz="2000" kern="1200" spc="-5" dirty="0">
                <a:solidFill>
                  <a:srgbClr val="FFFFFF"/>
                </a:solidFill>
                <a:latin typeface="+mn-lt"/>
              </a:rPr>
              <a:t>alle</a:t>
            </a:r>
            <a:r>
              <a:rPr lang="en-US" sz="2000" kern="1200" dirty="0">
                <a:solidFill>
                  <a:srgbClr val="FFFFFF"/>
                </a:solidFill>
                <a:latin typeface="+mn-lt"/>
              </a:rPr>
              <a:t>n</a:t>
            </a:r>
            <a:r>
              <a:rPr lang="en-US" sz="2000" kern="1200" spc="-10" dirty="0">
                <a:solidFill>
                  <a:srgbClr val="FFFFFF"/>
                </a:solidFill>
                <a:latin typeface="+mn-lt"/>
              </a:rPr>
              <a:t>g</a:t>
            </a:r>
            <a:r>
              <a:rPr lang="en-US" sz="2000" kern="1200" spc="-5" dirty="0">
                <a:solidFill>
                  <a:srgbClr val="FFFFFF"/>
                </a:solidFill>
                <a:latin typeface="+mn-lt"/>
              </a:rPr>
              <a:t>es—i</a:t>
            </a:r>
            <a:r>
              <a:rPr lang="en-US" sz="2000" kern="1200" dirty="0">
                <a:solidFill>
                  <a:srgbClr val="FFFFFF"/>
                </a:solidFill>
                <a:latin typeface="+mn-lt"/>
              </a:rPr>
              <a:t>nc</a:t>
            </a:r>
            <a:r>
              <a:rPr lang="en-US" sz="2000" kern="1200" spc="-5" dirty="0">
                <a:solidFill>
                  <a:srgbClr val="FFFFFF"/>
                </a:solidFill>
                <a:latin typeface="+mn-lt"/>
              </a:rPr>
              <a:t>l</a:t>
            </a:r>
            <a:r>
              <a:rPr lang="en-US" sz="2000" kern="1200" dirty="0">
                <a:solidFill>
                  <a:srgbClr val="FFFFFF"/>
                </a:solidFill>
                <a:latin typeface="+mn-lt"/>
              </a:rPr>
              <a:t>ud</a:t>
            </a:r>
            <a:r>
              <a:rPr lang="en-US" sz="2000" kern="1200" spc="-5" dirty="0">
                <a:solidFill>
                  <a:srgbClr val="FFFFFF"/>
                </a:solidFill>
                <a:latin typeface="+mn-lt"/>
              </a:rPr>
              <a:t>i</a:t>
            </a:r>
            <a:r>
              <a:rPr lang="en-US" sz="2000" kern="1200" dirty="0">
                <a:solidFill>
                  <a:srgbClr val="FFFFFF"/>
                </a:solidFill>
                <a:latin typeface="+mn-lt"/>
              </a:rPr>
              <a:t>ng</a:t>
            </a:r>
            <a:r>
              <a:rPr lang="en-US" sz="2000" kern="1200" spc="-15" dirty="0">
                <a:solidFill>
                  <a:srgbClr val="FFFFFF"/>
                </a:solidFill>
                <a:latin typeface="+mn-lt"/>
              </a:rPr>
              <a:t> </a:t>
            </a:r>
            <a:r>
              <a:rPr lang="en-US" sz="2000" kern="1200" spc="-5" dirty="0">
                <a:solidFill>
                  <a:srgbClr val="FFFFFF"/>
                </a:solidFill>
                <a:latin typeface="+mn-lt"/>
              </a:rPr>
              <a:t>s</a:t>
            </a:r>
            <a:r>
              <a:rPr lang="en-US" sz="2000" kern="1200" dirty="0">
                <a:solidFill>
                  <a:srgbClr val="FFFFFF"/>
                </a:solidFill>
                <a:latin typeface="+mn-lt"/>
              </a:rPr>
              <a:t>pac</a:t>
            </a:r>
            <a:r>
              <a:rPr lang="en-US" sz="2000" kern="1200" spc="-5" dirty="0">
                <a:solidFill>
                  <a:srgbClr val="FFFFFF"/>
                </a:solidFill>
                <a:latin typeface="+mn-lt"/>
              </a:rPr>
              <a:t>e-</a:t>
            </a:r>
            <a:r>
              <a:rPr lang="en-US" sz="2000" kern="1200" dirty="0">
                <a:solidFill>
                  <a:srgbClr val="FFFFFF"/>
                </a:solidFill>
                <a:latin typeface="+mn-lt"/>
              </a:rPr>
              <a:t>ba</a:t>
            </a:r>
            <a:r>
              <a:rPr lang="en-US" sz="2000" kern="1200" spc="-5" dirty="0">
                <a:solidFill>
                  <a:srgbClr val="FFFFFF"/>
                </a:solidFill>
                <a:latin typeface="+mn-lt"/>
              </a:rPr>
              <a:t>se</a:t>
            </a:r>
            <a:r>
              <a:rPr lang="en-US" sz="2000" kern="1200" dirty="0">
                <a:solidFill>
                  <a:srgbClr val="FFFFFF"/>
                </a:solidFill>
                <a:latin typeface="+mn-lt"/>
              </a:rPr>
              <a:t>d</a:t>
            </a:r>
            <a:r>
              <a:rPr lang="en-US" sz="2000" kern="1200" spc="15" dirty="0">
                <a:solidFill>
                  <a:srgbClr val="FFFFFF"/>
                </a:solidFill>
                <a:latin typeface="+mn-lt"/>
              </a:rPr>
              <a:t> </a:t>
            </a:r>
            <a:r>
              <a:rPr lang="en-US" sz="2000" kern="1200" spc="-5" dirty="0">
                <a:solidFill>
                  <a:srgbClr val="FFFFFF"/>
                </a:solidFill>
                <a:latin typeface="+mn-lt"/>
              </a:rPr>
              <a:t>o</a:t>
            </a:r>
            <a:r>
              <a:rPr lang="en-US" sz="2000" kern="1200" dirty="0">
                <a:solidFill>
                  <a:srgbClr val="FFFFFF"/>
                </a:solidFill>
                <a:latin typeface="+mn-lt"/>
              </a:rPr>
              <a:t>pp</a:t>
            </a:r>
            <a:r>
              <a:rPr lang="en-US" sz="2000" kern="1200" spc="-5" dirty="0">
                <a:solidFill>
                  <a:srgbClr val="FFFFFF"/>
                </a:solidFill>
                <a:latin typeface="+mn-lt"/>
              </a:rPr>
              <a:t>or</a:t>
            </a:r>
            <a:r>
              <a:rPr lang="en-US" sz="2000" kern="1200" dirty="0">
                <a:solidFill>
                  <a:srgbClr val="FFFFFF"/>
                </a:solidFill>
                <a:latin typeface="+mn-lt"/>
              </a:rPr>
              <a:t>tun</a:t>
            </a:r>
            <a:r>
              <a:rPr lang="en-US" sz="2000" kern="1200" spc="-5" dirty="0">
                <a:solidFill>
                  <a:srgbClr val="FFFFFF"/>
                </a:solidFill>
                <a:latin typeface="+mn-lt"/>
              </a:rPr>
              <a:t>i</a:t>
            </a:r>
            <a:r>
              <a:rPr lang="en-US" sz="2000" kern="1200" dirty="0">
                <a:solidFill>
                  <a:srgbClr val="FFFFFF"/>
                </a:solidFill>
                <a:latin typeface="+mn-lt"/>
              </a:rPr>
              <a:t>t</a:t>
            </a:r>
            <a:r>
              <a:rPr lang="en-US" sz="2000" kern="1200" spc="-5" dirty="0">
                <a:solidFill>
                  <a:srgbClr val="FFFFFF"/>
                </a:solidFill>
                <a:latin typeface="+mn-lt"/>
              </a:rPr>
              <a:t>ie</a:t>
            </a:r>
            <a:r>
              <a:rPr lang="en-US" sz="2000" kern="1200" dirty="0">
                <a:solidFill>
                  <a:srgbClr val="FFFFFF"/>
                </a:solidFill>
                <a:latin typeface="+mn-lt"/>
              </a:rPr>
              <a:t>s</a:t>
            </a:r>
            <a:r>
              <a:rPr lang="en-US" sz="2000" kern="1200" spc="-15" dirty="0">
                <a:solidFill>
                  <a:srgbClr val="FFFFFF"/>
                </a:solidFill>
                <a:latin typeface="+mn-lt"/>
              </a:rPr>
              <a:t> </a:t>
            </a:r>
            <a:r>
              <a:rPr lang="en-US" sz="2000" kern="1200" dirty="0">
                <a:solidFill>
                  <a:srgbClr val="FFFFFF"/>
                </a:solidFill>
                <a:latin typeface="+mn-lt"/>
              </a:rPr>
              <a:t>th</a:t>
            </a:r>
            <a:r>
              <a:rPr lang="en-US" sz="2000" kern="1200" spc="-25" dirty="0">
                <a:solidFill>
                  <a:srgbClr val="FFFFFF"/>
                </a:solidFill>
                <a:latin typeface="+mn-lt"/>
              </a:rPr>
              <a:t>a</a:t>
            </a:r>
            <a:r>
              <a:rPr lang="en-US" sz="2000" kern="1200" dirty="0">
                <a:solidFill>
                  <a:srgbClr val="FFFFFF"/>
                </a:solidFill>
                <a:latin typeface="+mn-lt"/>
              </a:rPr>
              <a:t>t</a:t>
            </a:r>
            <a:r>
              <a:rPr lang="en-US" sz="2000" kern="1200" spc="5" dirty="0">
                <a:solidFill>
                  <a:srgbClr val="FFFFFF"/>
                </a:solidFill>
                <a:latin typeface="+mn-lt"/>
              </a:rPr>
              <a:t> </a:t>
            </a:r>
            <a:r>
              <a:rPr lang="en-US" sz="2000" kern="1200" dirty="0">
                <a:solidFill>
                  <a:srgbClr val="FFFFFF"/>
                </a:solidFill>
                <a:latin typeface="+mn-lt"/>
              </a:rPr>
              <a:t>p</a:t>
            </a:r>
            <a:r>
              <a:rPr lang="en-US" sz="2000" kern="1200" spc="-40" dirty="0">
                <a:solidFill>
                  <a:srgbClr val="FFFFFF"/>
                </a:solidFill>
                <a:latin typeface="+mn-lt"/>
              </a:rPr>
              <a:t>r</a:t>
            </a:r>
            <a:r>
              <a:rPr lang="en-US" sz="2000" kern="1200" spc="-15" dirty="0">
                <a:solidFill>
                  <a:srgbClr val="FFFFFF"/>
                </a:solidFill>
                <a:latin typeface="+mn-lt"/>
              </a:rPr>
              <a:t>o</a:t>
            </a:r>
            <a:r>
              <a:rPr lang="en-US" sz="2000" kern="1200" spc="-10" dirty="0">
                <a:solidFill>
                  <a:srgbClr val="FFFFFF"/>
                </a:solidFill>
                <a:latin typeface="+mn-lt"/>
              </a:rPr>
              <a:t>v</a:t>
            </a:r>
            <a:r>
              <a:rPr lang="en-US" sz="2000" kern="1200" spc="-5" dirty="0">
                <a:solidFill>
                  <a:srgbClr val="FFFFFF"/>
                </a:solidFill>
                <a:latin typeface="+mn-lt"/>
              </a:rPr>
              <a:t>i</a:t>
            </a:r>
            <a:r>
              <a:rPr lang="en-US" sz="2000" kern="1200" dirty="0">
                <a:solidFill>
                  <a:srgbClr val="FFFFFF"/>
                </a:solidFill>
                <a:latin typeface="+mn-lt"/>
              </a:rPr>
              <a:t>de b</a:t>
            </a:r>
            <a:r>
              <a:rPr lang="en-US" sz="2000" kern="1200" spc="-5" dirty="0">
                <a:solidFill>
                  <a:srgbClr val="FFFFFF"/>
                </a:solidFill>
                <a:latin typeface="+mn-lt"/>
              </a:rPr>
              <a:t>o</a:t>
            </a:r>
            <a:r>
              <a:rPr lang="en-US" sz="2000" kern="1200" dirty="0">
                <a:solidFill>
                  <a:srgbClr val="FFFFFF"/>
                </a:solidFill>
                <a:latin typeface="+mn-lt"/>
              </a:rPr>
              <a:t>th </a:t>
            </a:r>
            <a:r>
              <a:rPr lang="en-US" sz="2000" kern="1200" spc="-5" dirty="0">
                <a:solidFill>
                  <a:srgbClr val="FFFFFF"/>
                </a:solidFill>
                <a:latin typeface="+mn-lt"/>
              </a:rPr>
              <a:t>s</a:t>
            </a:r>
            <a:r>
              <a:rPr lang="en-US" sz="2000" kern="1200" dirty="0">
                <a:solidFill>
                  <a:srgbClr val="FFFFFF"/>
                </a:solidFill>
                <a:latin typeface="+mn-lt"/>
              </a:rPr>
              <a:t>u</a:t>
            </a:r>
            <a:r>
              <a:rPr lang="en-US" sz="2000" kern="1200" spc="-30" dirty="0">
                <a:solidFill>
                  <a:srgbClr val="FFFFFF"/>
                </a:solidFill>
                <a:latin typeface="+mn-lt"/>
              </a:rPr>
              <a:t>s</a:t>
            </a:r>
            <a:r>
              <a:rPr lang="en-US" sz="2000" kern="1200" spc="-25" dirty="0">
                <a:solidFill>
                  <a:srgbClr val="FFFFFF"/>
                </a:solidFill>
                <a:latin typeface="+mn-lt"/>
              </a:rPr>
              <a:t>t</a:t>
            </a:r>
            <a:r>
              <a:rPr lang="en-US" sz="2000" kern="1200" dirty="0">
                <a:solidFill>
                  <a:srgbClr val="FFFFFF"/>
                </a:solidFill>
                <a:latin typeface="+mn-lt"/>
              </a:rPr>
              <a:t>a</a:t>
            </a:r>
            <a:r>
              <a:rPr lang="en-US" sz="2000" kern="1200" spc="-5" dirty="0">
                <a:solidFill>
                  <a:srgbClr val="FFFFFF"/>
                </a:solidFill>
                <a:latin typeface="+mn-lt"/>
              </a:rPr>
              <a:t>i</a:t>
            </a:r>
            <a:r>
              <a:rPr lang="en-US" sz="2000" kern="1200" dirty="0">
                <a:solidFill>
                  <a:srgbClr val="FFFFFF"/>
                </a:solidFill>
                <a:latin typeface="+mn-lt"/>
              </a:rPr>
              <a:t>n</a:t>
            </a:r>
            <a:r>
              <a:rPr lang="en-US" sz="2000" kern="1200" spc="-5" dirty="0">
                <a:solidFill>
                  <a:srgbClr val="FFFFFF"/>
                </a:solidFill>
                <a:latin typeface="+mn-lt"/>
              </a:rPr>
              <a:t>e</a:t>
            </a:r>
            <a:r>
              <a:rPr lang="en-US" sz="2000" kern="1200" dirty="0">
                <a:solidFill>
                  <a:srgbClr val="FFFFFF"/>
                </a:solidFill>
                <a:latin typeface="+mn-lt"/>
              </a:rPr>
              <a:t>d</a:t>
            </a:r>
            <a:r>
              <a:rPr lang="en-US" sz="2000" kern="1200" spc="15" dirty="0">
                <a:solidFill>
                  <a:srgbClr val="FFFFFF"/>
                </a:solidFill>
                <a:latin typeface="+mn-lt"/>
              </a:rPr>
              <a:t> </a:t>
            </a:r>
            <a:r>
              <a:rPr lang="en-US" sz="2000" kern="1200" dirty="0">
                <a:solidFill>
                  <a:srgbClr val="FFFFFF"/>
                </a:solidFill>
                <a:latin typeface="+mn-lt"/>
              </a:rPr>
              <a:t>and</a:t>
            </a:r>
            <a:r>
              <a:rPr lang="en-US" sz="2000" kern="1200" spc="-20" dirty="0">
                <a:solidFill>
                  <a:srgbClr val="FFFFFF"/>
                </a:solidFill>
                <a:latin typeface="+mn-lt"/>
              </a:rPr>
              <a:t> </a:t>
            </a:r>
            <a:r>
              <a:rPr lang="en-US" sz="2000" kern="1200" spc="-40" dirty="0">
                <a:solidFill>
                  <a:srgbClr val="FFFFFF"/>
                </a:solidFill>
                <a:latin typeface="+mn-lt"/>
              </a:rPr>
              <a:t>e</a:t>
            </a:r>
            <a:r>
              <a:rPr lang="en-US" sz="2000" kern="1200" spc="-5" dirty="0">
                <a:solidFill>
                  <a:srgbClr val="FFFFFF"/>
                </a:solidFill>
                <a:latin typeface="+mn-lt"/>
              </a:rPr>
              <a:t>x</a:t>
            </a:r>
            <a:r>
              <a:rPr lang="en-US" sz="2000" kern="1200" dirty="0">
                <a:solidFill>
                  <a:srgbClr val="FFFFFF"/>
                </a:solidFill>
                <a:latin typeface="+mn-lt"/>
              </a:rPr>
              <a:t>p</a:t>
            </a:r>
            <a:r>
              <a:rPr lang="en-US" sz="2000" kern="1200" spc="-5" dirty="0">
                <a:solidFill>
                  <a:srgbClr val="FFFFFF"/>
                </a:solidFill>
                <a:latin typeface="+mn-lt"/>
              </a:rPr>
              <a:t>erime</a:t>
            </a:r>
            <a:r>
              <a:rPr lang="en-US" sz="2000" kern="1200" spc="-25" dirty="0">
                <a:solidFill>
                  <a:srgbClr val="FFFFFF"/>
                </a:solidFill>
                <a:latin typeface="+mn-lt"/>
              </a:rPr>
              <a:t>nt</a:t>
            </a:r>
            <a:r>
              <a:rPr lang="en-US" sz="2000" kern="1200" dirty="0">
                <a:solidFill>
                  <a:srgbClr val="FFFFFF"/>
                </a:solidFill>
                <a:latin typeface="+mn-lt"/>
              </a:rPr>
              <a:t>al</a:t>
            </a:r>
            <a:r>
              <a:rPr lang="en-US" sz="2000" kern="1200" spc="35" dirty="0">
                <a:solidFill>
                  <a:srgbClr val="FFFFFF"/>
                </a:solidFill>
                <a:latin typeface="+mn-lt"/>
              </a:rPr>
              <a:t> </a:t>
            </a:r>
            <a:r>
              <a:rPr lang="en-US" sz="2000" kern="1200" spc="-5" dirty="0">
                <a:solidFill>
                  <a:srgbClr val="FFFFFF"/>
                </a:solidFill>
                <a:latin typeface="+mn-lt"/>
              </a:rPr>
              <a:t>o</a:t>
            </a:r>
            <a:r>
              <a:rPr lang="en-US" sz="2000" kern="1200" spc="-10" dirty="0">
                <a:solidFill>
                  <a:srgbClr val="FFFFFF"/>
                </a:solidFill>
                <a:latin typeface="+mn-lt"/>
              </a:rPr>
              <a:t>b</a:t>
            </a:r>
            <a:r>
              <a:rPr lang="en-US" sz="2000" kern="1200" spc="-5" dirty="0">
                <a:solidFill>
                  <a:srgbClr val="FFFFFF"/>
                </a:solidFill>
                <a:latin typeface="+mn-lt"/>
              </a:rPr>
              <a:t>se</a:t>
            </a:r>
            <a:r>
              <a:rPr lang="en-US" sz="2000" kern="1200" spc="20" dirty="0">
                <a:solidFill>
                  <a:srgbClr val="FFFFFF"/>
                </a:solidFill>
                <a:latin typeface="+mn-lt"/>
              </a:rPr>
              <a:t>r</a:t>
            </a:r>
            <a:r>
              <a:rPr lang="en-US" sz="2000" kern="1200" spc="-30" dirty="0">
                <a:solidFill>
                  <a:srgbClr val="FFFFFF"/>
                </a:solidFill>
                <a:latin typeface="+mn-lt"/>
              </a:rPr>
              <a:t>v</a:t>
            </a:r>
            <a:r>
              <a:rPr lang="en-US" sz="2000" kern="1200" spc="-25" dirty="0">
                <a:solidFill>
                  <a:srgbClr val="FFFFFF"/>
                </a:solidFill>
                <a:latin typeface="+mn-lt"/>
              </a:rPr>
              <a:t>a</a:t>
            </a:r>
            <a:r>
              <a:rPr lang="en-US" sz="2000" kern="1200" dirty="0">
                <a:solidFill>
                  <a:srgbClr val="FFFFFF"/>
                </a:solidFill>
                <a:latin typeface="+mn-lt"/>
              </a:rPr>
              <a:t>t</a:t>
            </a:r>
            <a:r>
              <a:rPr lang="en-US" sz="2000" kern="1200" spc="-5" dirty="0">
                <a:solidFill>
                  <a:srgbClr val="FFFFFF"/>
                </a:solidFill>
                <a:latin typeface="+mn-lt"/>
              </a:rPr>
              <a:t>io</a:t>
            </a:r>
            <a:r>
              <a:rPr lang="en-US" sz="2000" kern="1200" dirty="0">
                <a:solidFill>
                  <a:srgbClr val="FFFFFF"/>
                </a:solidFill>
                <a:latin typeface="+mn-lt"/>
              </a:rPr>
              <a:t>n</a:t>
            </a:r>
            <a:r>
              <a:rPr lang="en-US" sz="2000" kern="1200" spc="-5" dirty="0">
                <a:solidFill>
                  <a:srgbClr val="FFFFFF"/>
                </a:solidFill>
                <a:latin typeface="+mn-lt"/>
              </a:rPr>
              <a:t>s.</a:t>
            </a:r>
            <a:endParaRPr lang="en-US" sz="2000" kern="1200" dirty="0">
              <a:solidFill>
                <a:prstClr val="black"/>
              </a:solidFill>
              <a:latin typeface="+mn-lt"/>
            </a:endParaRPr>
          </a:p>
          <a:p>
            <a:pPr lvl="0" algn="l" rtl="0">
              <a:spcBef>
                <a:spcPts val="49"/>
              </a:spcBef>
              <a:buClr>
                <a:srgbClr val="FFFFFF"/>
              </a:buClr>
              <a:buFont typeface="Arial"/>
              <a:buChar char="•"/>
            </a:pPr>
            <a:endParaRPr lang="en-US" sz="2000" kern="1200" dirty="0">
              <a:solidFill>
                <a:prstClr val="black"/>
              </a:solidFill>
              <a:latin typeface="+mn-lt"/>
              <a:cs typeface="Times New Roman"/>
            </a:endParaRPr>
          </a:p>
          <a:p>
            <a:pPr marL="355600" marR="84455" lvl="0" indent="-342900" algn="l"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r>
              <a:rPr lang="en-US" sz="2000" kern="1200" spc="-35" dirty="0">
                <a:solidFill>
                  <a:srgbClr val="CCFF33"/>
                </a:solidFill>
                <a:latin typeface="+mn-lt"/>
              </a:rPr>
              <a:t>R</a:t>
            </a:r>
            <a:r>
              <a:rPr lang="en-US" sz="2000" kern="1200" spc="-5" dirty="0">
                <a:solidFill>
                  <a:srgbClr val="CCFF33"/>
                </a:solidFill>
                <a:latin typeface="+mn-lt"/>
              </a:rPr>
              <a:t>e</a:t>
            </a:r>
            <a:r>
              <a:rPr lang="en-US" sz="2000" kern="1200" spc="-10" dirty="0">
                <a:solidFill>
                  <a:srgbClr val="CCFF33"/>
                </a:solidFill>
                <a:latin typeface="+mn-lt"/>
              </a:rPr>
              <a:t>c</a:t>
            </a:r>
            <a:r>
              <a:rPr lang="en-US" sz="2000" kern="1200" spc="-5" dirty="0">
                <a:solidFill>
                  <a:srgbClr val="CCFF33"/>
                </a:solidFill>
                <a:latin typeface="+mn-lt"/>
              </a:rPr>
              <a:t>omme</a:t>
            </a:r>
            <a:r>
              <a:rPr lang="en-US" sz="2000" kern="1200" dirty="0">
                <a:solidFill>
                  <a:srgbClr val="CCFF33"/>
                </a:solidFill>
                <a:latin typeface="+mn-lt"/>
              </a:rPr>
              <a:t>nd</a:t>
            </a:r>
            <a:r>
              <a:rPr lang="en-US" sz="2000" kern="1200" spc="-20" dirty="0">
                <a:solidFill>
                  <a:srgbClr val="CCFF33"/>
                </a:solidFill>
                <a:latin typeface="+mn-lt"/>
              </a:rPr>
              <a:t> </a:t>
            </a:r>
            <a:r>
              <a:rPr lang="en-US" sz="2000" kern="1200" dirty="0">
                <a:solidFill>
                  <a:srgbClr val="CCFF33"/>
                </a:solidFill>
                <a:latin typeface="+mn-lt"/>
              </a:rPr>
              <a:t>app</a:t>
            </a:r>
            <a:r>
              <a:rPr lang="en-US" sz="2000" kern="1200" spc="-40" dirty="0">
                <a:solidFill>
                  <a:srgbClr val="CCFF33"/>
                </a:solidFill>
                <a:latin typeface="+mn-lt"/>
              </a:rPr>
              <a:t>r</a:t>
            </a:r>
            <a:r>
              <a:rPr lang="en-US" sz="2000" kern="1200" spc="-5" dirty="0">
                <a:solidFill>
                  <a:srgbClr val="CCFF33"/>
                </a:solidFill>
                <a:latin typeface="+mn-lt"/>
              </a:rPr>
              <a:t>oa</a:t>
            </a:r>
            <a:r>
              <a:rPr lang="en-US" sz="2000" kern="1200" spc="5" dirty="0">
                <a:solidFill>
                  <a:srgbClr val="CCFF33"/>
                </a:solidFill>
                <a:latin typeface="+mn-lt"/>
              </a:rPr>
              <a:t>c</a:t>
            </a:r>
            <a:r>
              <a:rPr lang="en-US" sz="2000" kern="1200" dirty="0">
                <a:solidFill>
                  <a:srgbClr val="CCFF33"/>
                </a:solidFill>
                <a:latin typeface="+mn-lt"/>
              </a:rPr>
              <a:t>h</a:t>
            </a:r>
            <a:r>
              <a:rPr lang="en-US" sz="2000" kern="1200" spc="-5" dirty="0">
                <a:solidFill>
                  <a:srgbClr val="CCFF33"/>
                </a:solidFill>
                <a:latin typeface="+mn-lt"/>
              </a:rPr>
              <a:t>e</a:t>
            </a:r>
            <a:r>
              <a:rPr lang="en-US" sz="2000" kern="1200" dirty="0">
                <a:solidFill>
                  <a:srgbClr val="CCFF33"/>
                </a:solidFill>
                <a:latin typeface="+mn-lt"/>
              </a:rPr>
              <a:t>s </a:t>
            </a:r>
            <a:r>
              <a:rPr lang="en-US" sz="2000" kern="1200" spc="-25" dirty="0">
                <a:solidFill>
                  <a:srgbClr val="CCFF33"/>
                </a:solidFill>
                <a:latin typeface="+mn-lt"/>
              </a:rPr>
              <a:t>t</a:t>
            </a:r>
            <a:r>
              <a:rPr lang="en-US" sz="2000" kern="1200" dirty="0">
                <a:solidFill>
                  <a:srgbClr val="CCFF33"/>
                </a:solidFill>
                <a:latin typeface="+mn-lt"/>
              </a:rPr>
              <a:t>o </a:t>
            </a:r>
            <a:r>
              <a:rPr lang="en-US" sz="2000" kern="1200" spc="-40" dirty="0">
                <a:solidFill>
                  <a:srgbClr val="CCFF33"/>
                </a:solidFill>
                <a:latin typeface="+mn-lt"/>
              </a:rPr>
              <a:t>f</a:t>
            </a:r>
            <a:r>
              <a:rPr lang="en-US" sz="2000" kern="1200" dirty="0">
                <a:solidFill>
                  <a:srgbClr val="CCFF33"/>
                </a:solidFill>
                <a:latin typeface="+mn-lt"/>
              </a:rPr>
              <a:t>ac</a:t>
            </a:r>
            <a:r>
              <a:rPr lang="en-US" sz="2000" kern="1200" spc="-5" dirty="0">
                <a:solidFill>
                  <a:srgbClr val="CCFF33"/>
                </a:solidFill>
                <a:latin typeface="+mn-lt"/>
              </a:rPr>
              <a:t>ili</a:t>
            </a:r>
            <a:r>
              <a:rPr lang="en-US" sz="2000" kern="1200" spc="-25" dirty="0">
                <a:solidFill>
                  <a:srgbClr val="CCFF33"/>
                </a:solidFill>
                <a:latin typeface="+mn-lt"/>
              </a:rPr>
              <a:t>tat</a:t>
            </a:r>
            <a:r>
              <a:rPr lang="en-US" sz="2000" kern="1200" dirty="0">
                <a:solidFill>
                  <a:srgbClr val="CCFF33"/>
                </a:solidFill>
                <a:latin typeface="+mn-lt"/>
              </a:rPr>
              <a:t>e</a:t>
            </a:r>
            <a:r>
              <a:rPr lang="en-US" sz="2000" kern="1200" spc="25" dirty="0">
                <a:solidFill>
                  <a:srgbClr val="CCFF33"/>
                </a:solidFill>
                <a:latin typeface="+mn-lt"/>
              </a:rPr>
              <a:t> </a:t>
            </a:r>
            <a:r>
              <a:rPr lang="en-US" sz="2000" kern="1200" dirty="0">
                <a:solidFill>
                  <a:srgbClr val="CCFF33"/>
                </a:solidFill>
                <a:latin typeface="+mn-lt"/>
              </a:rPr>
              <a:t>the d</a:t>
            </a:r>
            <a:r>
              <a:rPr lang="en-US" sz="2000" kern="1200" spc="-15" dirty="0">
                <a:solidFill>
                  <a:srgbClr val="CCFF33"/>
                </a:solidFill>
                <a:latin typeface="+mn-lt"/>
              </a:rPr>
              <a:t>e</a:t>
            </a:r>
            <a:r>
              <a:rPr lang="en-US" sz="2000" kern="1200" spc="-30" dirty="0">
                <a:solidFill>
                  <a:srgbClr val="CCFF33"/>
                </a:solidFill>
                <a:latin typeface="+mn-lt"/>
              </a:rPr>
              <a:t>v</a:t>
            </a:r>
            <a:r>
              <a:rPr lang="en-US" sz="2000" kern="1200" spc="-5" dirty="0">
                <a:solidFill>
                  <a:srgbClr val="CCFF33"/>
                </a:solidFill>
                <a:latin typeface="+mn-lt"/>
              </a:rPr>
              <a:t>elo</a:t>
            </a:r>
            <a:r>
              <a:rPr lang="en-US" sz="2000" kern="1200" dirty="0">
                <a:solidFill>
                  <a:srgbClr val="CCFF33"/>
                </a:solidFill>
                <a:latin typeface="+mn-lt"/>
              </a:rPr>
              <a:t>p</a:t>
            </a:r>
            <a:r>
              <a:rPr lang="en-US" sz="2000" kern="1200" spc="-5" dirty="0">
                <a:solidFill>
                  <a:srgbClr val="CCFF33"/>
                </a:solidFill>
                <a:latin typeface="+mn-lt"/>
              </a:rPr>
              <a:t>me</a:t>
            </a:r>
            <a:r>
              <a:rPr lang="en-US" sz="2000" kern="1200" spc="-25" dirty="0">
                <a:solidFill>
                  <a:srgbClr val="CCFF33"/>
                </a:solidFill>
                <a:latin typeface="+mn-lt"/>
              </a:rPr>
              <a:t>n</a:t>
            </a:r>
            <a:r>
              <a:rPr lang="en-US" sz="2000" kern="1200" dirty="0">
                <a:solidFill>
                  <a:srgbClr val="CCFF33"/>
                </a:solidFill>
                <a:latin typeface="+mn-lt"/>
              </a:rPr>
              <a:t>t </a:t>
            </a:r>
            <a:r>
              <a:rPr lang="en-US" sz="2000" kern="1200" spc="-5" dirty="0">
                <a:solidFill>
                  <a:srgbClr val="CCFF33"/>
                </a:solidFill>
                <a:latin typeface="+mn-lt"/>
              </a:rPr>
              <a:t>o</a:t>
            </a:r>
            <a:r>
              <a:rPr lang="en-US" sz="2000" kern="1200" dirty="0">
                <a:solidFill>
                  <a:srgbClr val="CCFF33"/>
                </a:solidFill>
                <a:latin typeface="+mn-lt"/>
              </a:rPr>
              <a:t>f</a:t>
            </a:r>
            <a:r>
              <a:rPr lang="en-US" sz="2000" kern="1200" spc="-10" dirty="0">
                <a:solidFill>
                  <a:srgbClr val="CCFF33"/>
                </a:solidFill>
                <a:latin typeface="+mn-lt"/>
              </a:rPr>
              <a:t> </a:t>
            </a:r>
            <a:r>
              <a:rPr lang="en-US" sz="2000" kern="1200" dirty="0">
                <a:solidFill>
                  <a:srgbClr val="CCFF33"/>
                </a:solidFill>
                <a:latin typeface="+mn-lt"/>
              </a:rPr>
              <a:t>a</a:t>
            </a:r>
            <a:r>
              <a:rPr lang="en-US" sz="2000" kern="1200" spc="5" dirty="0">
                <a:solidFill>
                  <a:srgbClr val="CCFF33"/>
                </a:solidFill>
                <a:latin typeface="+mn-lt"/>
              </a:rPr>
              <a:t> </a:t>
            </a:r>
            <a:r>
              <a:rPr lang="en-US" sz="2000" kern="1200" spc="-40" dirty="0">
                <a:solidFill>
                  <a:srgbClr val="CCFF33"/>
                </a:solidFill>
                <a:latin typeface="+mn-lt"/>
              </a:rPr>
              <a:t>r</a:t>
            </a:r>
            <a:r>
              <a:rPr lang="en-US" sz="2000" kern="1200" spc="-5" dirty="0">
                <a:solidFill>
                  <a:srgbClr val="CCFF33"/>
                </a:solidFill>
                <a:latin typeface="+mn-lt"/>
              </a:rPr>
              <a:t>o</a:t>
            </a:r>
            <a:r>
              <a:rPr lang="en-US" sz="2000" kern="1200" dirty="0">
                <a:solidFill>
                  <a:srgbClr val="CCFF33"/>
                </a:solidFill>
                <a:latin typeface="+mn-lt"/>
              </a:rPr>
              <a:t>bu</a:t>
            </a:r>
            <a:r>
              <a:rPr lang="en-US" sz="2000" kern="1200" spc="-30" dirty="0">
                <a:solidFill>
                  <a:srgbClr val="CCFF33"/>
                </a:solidFill>
                <a:latin typeface="+mn-lt"/>
              </a:rPr>
              <a:t>s</a:t>
            </a:r>
            <a:r>
              <a:rPr lang="en-US" sz="2000" kern="1200" dirty="0">
                <a:solidFill>
                  <a:srgbClr val="CCFF33"/>
                </a:solidFill>
                <a:latin typeface="+mn-lt"/>
              </a:rPr>
              <a:t>t, </a:t>
            </a:r>
            <a:r>
              <a:rPr lang="en-US" sz="2000" kern="1200" spc="-30" dirty="0">
                <a:solidFill>
                  <a:srgbClr val="CCFF33"/>
                </a:solidFill>
                <a:latin typeface="+mn-lt"/>
              </a:rPr>
              <a:t>r</a:t>
            </a:r>
            <a:r>
              <a:rPr lang="en-US" sz="2000" kern="1200" spc="-5" dirty="0">
                <a:solidFill>
                  <a:srgbClr val="CCFF33"/>
                </a:solidFill>
                <a:latin typeface="+mn-lt"/>
              </a:rPr>
              <a:t>esilie</a:t>
            </a:r>
            <a:r>
              <a:rPr lang="en-US" sz="2000" kern="1200" spc="-25" dirty="0">
                <a:solidFill>
                  <a:srgbClr val="CCFF33"/>
                </a:solidFill>
                <a:latin typeface="+mn-lt"/>
              </a:rPr>
              <a:t>n</a:t>
            </a:r>
            <a:r>
              <a:rPr lang="en-US" sz="2000" kern="1200" dirty="0">
                <a:solidFill>
                  <a:srgbClr val="CCFF33"/>
                </a:solidFill>
                <a:latin typeface="+mn-lt"/>
              </a:rPr>
              <a:t>t,</a:t>
            </a:r>
            <a:r>
              <a:rPr lang="en-US" sz="2000" kern="1200" spc="30" dirty="0">
                <a:solidFill>
                  <a:srgbClr val="CCFF33"/>
                </a:solidFill>
                <a:latin typeface="+mn-lt"/>
              </a:rPr>
              <a:t> </a:t>
            </a:r>
            <a:r>
              <a:rPr lang="en-US" sz="2000" kern="1200" dirty="0">
                <a:solidFill>
                  <a:srgbClr val="CCFF33"/>
                </a:solidFill>
                <a:latin typeface="+mn-lt"/>
              </a:rPr>
              <a:t>and</a:t>
            </a:r>
            <a:r>
              <a:rPr lang="en-US" sz="2000" kern="1200" spc="-5" dirty="0">
                <a:solidFill>
                  <a:srgbClr val="CCFF33"/>
                </a:solidFill>
                <a:latin typeface="+mn-lt"/>
              </a:rPr>
              <a:t> </a:t>
            </a:r>
            <a:r>
              <a:rPr lang="en-US" sz="2000" kern="1200" dirty="0">
                <a:solidFill>
                  <a:srgbClr val="CCFF33"/>
                </a:solidFill>
                <a:latin typeface="+mn-lt"/>
              </a:rPr>
              <a:t>app</a:t>
            </a:r>
            <a:r>
              <a:rPr lang="en-US" sz="2000" kern="1200" spc="-40" dirty="0">
                <a:solidFill>
                  <a:srgbClr val="CCFF33"/>
                </a:solidFill>
                <a:latin typeface="+mn-lt"/>
              </a:rPr>
              <a:t>r</a:t>
            </a:r>
            <a:r>
              <a:rPr lang="en-US" sz="2000" kern="1200" spc="-5" dirty="0">
                <a:solidFill>
                  <a:srgbClr val="CCFF33"/>
                </a:solidFill>
                <a:latin typeface="+mn-lt"/>
              </a:rPr>
              <a:t>o</a:t>
            </a:r>
            <a:r>
              <a:rPr lang="en-US" sz="2000" kern="1200" dirty="0">
                <a:solidFill>
                  <a:srgbClr val="CCFF33"/>
                </a:solidFill>
                <a:latin typeface="+mn-lt"/>
              </a:rPr>
              <a:t>p</a:t>
            </a:r>
            <a:r>
              <a:rPr lang="en-US" sz="2000" kern="1200" spc="-5" dirty="0">
                <a:solidFill>
                  <a:srgbClr val="CCFF33"/>
                </a:solidFill>
                <a:latin typeface="+mn-lt"/>
              </a:rPr>
              <a:t>ri</a:t>
            </a:r>
            <a:r>
              <a:rPr lang="en-US" sz="2000" kern="1200" spc="-25" dirty="0">
                <a:solidFill>
                  <a:srgbClr val="CCFF33"/>
                </a:solidFill>
                <a:latin typeface="+mn-lt"/>
              </a:rPr>
              <a:t>at</a:t>
            </a:r>
            <a:r>
              <a:rPr lang="en-US" sz="2000" kern="1200" spc="-5" dirty="0">
                <a:solidFill>
                  <a:srgbClr val="CCFF33"/>
                </a:solidFill>
                <a:latin typeface="+mn-lt"/>
              </a:rPr>
              <a:t>el</a:t>
            </a:r>
            <a:r>
              <a:rPr lang="en-US" sz="2000" kern="1200" dirty="0">
                <a:solidFill>
                  <a:srgbClr val="CCFF33"/>
                </a:solidFill>
                <a:latin typeface="+mn-lt"/>
              </a:rPr>
              <a:t>y</a:t>
            </a:r>
            <a:r>
              <a:rPr lang="en-US" sz="2000" kern="1200" spc="5" dirty="0">
                <a:solidFill>
                  <a:srgbClr val="CCFF33"/>
                </a:solidFill>
                <a:latin typeface="+mn-lt"/>
              </a:rPr>
              <a:t> </a:t>
            </a:r>
            <a:r>
              <a:rPr lang="en-US" sz="2000" kern="1200" dirty="0">
                <a:solidFill>
                  <a:srgbClr val="CCFF33"/>
                </a:solidFill>
                <a:latin typeface="+mn-lt"/>
              </a:rPr>
              <a:t>ba</a:t>
            </a:r>
            <a:r>
              <a:rPr lang="en-US" sz="2000" kern="1200" spc="-5" dirty="0">
                <a:solidFill>
                  <a:srgbClr val="CCFF33"/>
                </a:solidFill>
                <a:latin typeface="+mn-lt"/>
              </a:rPr>
              <a:t>l</a:t>
            </a:r>
            <a:r>
              <a:rPr lang="en-US" sz="2000" kern="1200" dirty="0">
                <a:solidFill>
                  <a:srgbClr val="CCFF33"/>
                </a:solidFill>
                <a:latin typeface="+mn-lt"/>
              </a:rPr>
              <a:t>anced</a:t>
            </a:r>
            <a:r>
              <a:rPr lang="en-US" sz="2000" kern="1200" spc="5" dirty="0">
                <a:solidFill>
                  <a:srgbClr val="CCFF33"/>
                </a:solidFill>
                <a:latin typeface="+mn-lt"/>
              </a:rPr>
              <a:t> </a:t>
            </a:r>
            <a:r>
              <a:rPr lang="en-US" sz="2000" kern="1200" spc="-40" dirty="0">
                <a:solidFill>
                  <a:srgbClr val="CCFF33"/>
                </a:solidFill>
                <a:latin typeface="+mn-lt"/>
              </a:rPr>
              <a:t>U</a:t>
            </a:r>
            <a:r>
              <a:rPr lang="en-US" sz="2000" kern="1200" spc="-5" dirty="0">
                <a:solidFill>
                  <a:srgbClr val="CCFF33"/>
                </a:solidFill>
                <a:latin typeface="+mn-lt"/>
              </a:rPr>
              <a:t>.</a:t>
            </a:r>
            <a:r>
              <a:rPr lang="en-US" sz="2000" kern="1200" dirty="0">
                <a:solidFill>
                  <a:srgbClr val="CCFF33"/>
                </a:solidFill>
                <a:latin typeface="+mn-lt"/>
              </a:rPr>
              <a:t>S.</a:t>
            </a:r>
            <a:r>
              <a:rPr lang="en-US" sz="2000" kern="1200" spc="-10" dirty="0">
                <a:solidFill>
                  <a:srgbClr val="CCFF33"/>
                </a:solidFill>
                <a:latin typeface="+mn-lt"/>
              </a:rPr>
              <a:t> </a:t>
            </a:r>
            <a:r>
              <a:rPr lang="en-US" sz="2000" kern="1200" dirty="0">
                <a:solidFill>
                  <a:srgbClr val="CCFF33"/>
                </a:solidFill>
                <a:latin typeface="+mn-lt"/>
              </a:rPr>
              <a:t>p</a:t>
            </a:r>
            <a:r>
              <a:rPr lang="en-US" sz="2000" kern="1200" spc="-40" dirty="0">
                <a:solidFill>
                  <a:srgbClr val="CCFF33"/>
                </a:solidFill>
                <a:latin typeface="+mn-lt"/>
              </a:rPr>
              <a:t>r</a:t>
            </a:r>
            <a:r>
              <a:rPr lang="en-US" sz="2000" kern="1200" spc="-5" dirty="0">
                <a:solidFill>
                  <a:srgbClr val="CCFF33"/>
                </a:solidFill>
                <a:latin typeface="+mn-lt"/>
              </a:rPr>
              <a:t>o</a:t>
            </a:r>
            <a:r>
              <a:rPr lang="en-US" sz="2000" kern="1200" dirty="0">
                <a:solidFill>
                  <a:srgbClr val="CCFF33"/>
                </a:solidFill>
                <a:latin typeface="+mn-lt"/>
              </a:rPr>
              <a:t>g</a:t>
            </a:r>
            <a:r>
              <a:rPr lang="en-US" sz="2000" kern="1200" spc="-40" dirty="0">
                <a:solidFill>
                  <a:srgbClr val="CCFF33"/>
                </a:solidFill>
                <a:latin typeface="+mn-lt"/>
              </a:rPr>
              <a:t>r</a:t>
            </a:r>
            <a:r>
              <a:rPr lang="en-US" sz="2000" kern="1200" dirty="0">
                <a:solidFill>
                  <a:srgbClr val="CCFF33"/>
                </a:solidFill>
                <a:latin typeface="+mn-lt"/>
              </a:rPr>
              <a:t>am</a:t>
            </a:r>
            <a:r>
              <a:rPr lang="en-US" sz="2000" kern="1200" spc="-15" dirty="0">
                <a:solidFill>
                  <a:srgbClr val="CCFF33"/>
                </a:solidFill>
                <a:latin typeface="+mn-lt"/>
              </a:rPr>
              <a:t> </a:t>
            </a:r>
            <a:r>
              <a:rPr lang="en-US" sz="2000" kern="1200" spc="-5" dirty="0">
                <a:solidFill>
                  <a:srgbClr val="CCFF33"/>
                </a:solidFill>
                <a:latin typeface="+mn-lt"/>
              </a:rPr>
              <a:t>o</a:t>
            </a:r>
            <a:r>
              <a:rPr lang="en-US" sz="2000" kern="1200" dirty="0">
                <a:solidFill>
                  <a:srgbClr val="CCFF33"/>
                </a:solidFill>
                <a:latin typeface="+mn-lt"/>
              </a:rPr>
              <a:t>f</a:t>
            </a:r>
            <a:r>
              <a:rPr lang="en-US" sz="2000" kern="1200" spc="-10" dirty="0">
                <a:solidFill>
                  <a:srgbClr val="CCFF33"/>
                </a:solidFill>
                <a:latin typeface="+mn-lt"/>
              </a:rPr>
              <a:t> </a:t>
            </a:r>
            <a:r>
              <a:rPr lang="en-US" sz="2000" kern="1200" spc="-35" dirty="0">
                <a:solidFill>
                  <a:srgbClr val="CCFF33"/>
                </a:solidFill>
                <a:latin typeface="+mn-lt"/>
              </a:rPr>
              <a:t>E</a:t>
            </a:r>
            <a:r>
              <a:rPr lang="en-US" sz="2000" kern="1200" dirty="0">
                <a:solidFill>
                  <a:srgbClr val="CCFF33"/>
                </a:solidFill>
                <a:latin typeface="+mn-lt"/>
              </a:rPr>
              <a:t>a</a:t>
            </a:r>
            <a:r>
              <a:rPr lang="en-US" sz="2000" kern="1200" spc="-5" dirty="0">
                <a:solidFill>
                  <a:srgbClr val="CCFF33"/>
                </a:solidFill>
                <a:latin typeface="+mn-lt"/>
              </a:rPr>
              <a:t>r</a:t>
            </a:r>
            <a:r>
              <a:rPr lang="en-US" sz="2000" kern="1200" dirty="0">
                <a:solidFill>
                  <a:srgbClr val="CCFF33"/>
                </a:solidFill>
                <a:latin typeface="+mn-lt"/>
              </a:rPr>
              <a:t>th </a:t>
            </a:r>
            <a:r>
              <a:rPr lang="en-US" sz="2000" kern="1200" spc="-5" dirty="0">
                <a:solidFill>
                  <a:srgbClr val="CCFF33"/>
                </a:solidFill>
                <a:latin typeface="+mn-lt"/>
              </a:rPr>
              <a:t>o</a:t>
            </a:r>
            <a:r>
              <a:rPr lang="en-US" sz="2000" kern="1200" spc="-10" dirty="0">
                <a:solidFill>
                  <a:srgbClr val="CCFF33"/>
                </a:solidFill>
                <a:latin typeface="+mn-lt"/>
              </a:rPr>
              <a:t>b</a:t>
            </a:r>
            <a:r>
              <a:rPr lang="en-US" sz="2000" kern="1200" spc="-5" dirty="0">
                <a:solidFill>
                  <a:srgbClr val="CCFF33"/>
                </a:solidFill>
                <a:latin typeface="+mn-lt"/>
              </a:rPr>
              <a:t>se</a:t>
            </a:r>
            <a:r>
              <a:rPr lang="en-US" sz="2000" kern="1200" spc="20" dirty="0">
                <a:solidFill>
                  <a:srgbClr val="CCFF33"/>
                </a:solidFill>
                <a:latin typeface="+mn-lt"/>
              </a:rPr>
              <a:t>r</a:t>
            </a:r>
            <a:r>
              <a:rPr lang="en-US" sz="2000" kern="1200" spc="-30" dirty="0">
                <a:solidFill>
                  <a:srgbClr val="CCFF33"/>
                </a:solidFill>
                <a:latin typeface="+mn-lt"/>
              </a:rPr>
              <a:t>v</a:t>
            </a:r>
            <a:r>
              <a:rPr lang="en-US" sz="2000" kern="1200" spc="-25" dirty="0">
                <a:solidFill>
                  <a:srgbClr val="CCFF33"/>
                </a:solidFill>
                <a:latin typeface="+mn-lt"/>
              </a:rPr>
              <a:t>a</a:t>
            </a:r>
            <a:r>
              <a:rPr lang="en-US" sz="2000" kern="1200" dirty="0">
                <a:solidFill>
                  <a:srgbClr val="CCFF33"/>
                </a:solidFill>
                <a:latin typeface="+mn-lt"/>
              </a:rPr>
              <a:t>t</a:t>
            </a:r>
            <a:r>
              <a:rPr lang="en-US" sz="2000" kern="1200" spc="-5" dirty="0">
                <a:solidFill>
                  <a:srgbClr val="CCFF33"/>
                </a:solidFill>
                <a:latin typeface="+mn-lt"/>
              </a:rPr>
              <a:t>io</a:t>
            </a:r>
            <a:r>
              <a:rPr lang="en-US" sz="2000" kern="1200" dirty="0">
                <a:solidFill>
                  <a:srgbClr val="CCFF33"/>
                </a:solidFill>
                <a:latin typeface="+mn-lt"/>
              </a:rPr>
              <a:t>ns </a:t>
            </a:r>
            <a:r>
              <a:rPr lang="en-US" sz="2000" kern="1200" spc="-5" dirty="0">
                <a:solidFill>
                  <a:srgbClr val="CCFF33"/>
                </a:solidFill>
                <a:latin typeface="+mn-lt"/>
              </a:rPr>
              <a:t>f</a:t>
            </a:r>
            <a:r>
              <a:rPr lang="en-US" sz="2000" kern="1200" spc="-40" dirty="0">
                <a:solidFill>
                  <a:srgbClr val="CCFF33"/>
                </a:solidFill>
                <a:latin typeface="+mn-lt"/>
              </a:rPr>
              <a:t>r</a:t>
            </a:r>
            <a:r>
              <a:rPr lang="en-US" sz="2000" kern="1200" spc="-5" dirty="0">
                <a:solidFill>
                  <a:srgbClr val="CCFF33"/>
                </a:solidFill>
                <a:latin typeface="+mn-lt"/>
              </a:rPr>
              <a:t>o</a:t>
            </a:r>
            <a:r>
              <a:rPr lang="en-US" sz="2000" kern="1200" dirty="0">
                <a:solidFill>
                  <a:srgbClr val="CCFF33"/>
                </a:solidFill>
                <a:latin typeface="+mn-lt"/>
              </a:rPr>
              <a:t>m </a:t>
            </a:r>
            <a:r>
              <a:rPr lang="en-US" sz="2000" kern="1200" spc="-5" dirty="0" smtClean="0">
                <a:solidFill>
                  <a:srgbClr val="CCFF33"/>
                </a:solidFill>
                <a:latin typeface="+mn-lt"/>
              </a:rPr>
              <a:t>s</a:t>
            </a:r>
            <a:r>
              <a:rPr lang="en-US" sz="2000" kern="1200" dirty="0" smtClean="0">
                <a:solidFill>
                  <a:srgbClr val="CCFF33"/>
                </a:solidFill>
                <a:latin typeface="+mn-lt"/>
              </a:rPr>
              <a:t>pac</a:t>
            </a:r>
            <a:r>
              <a:rPr lang="en-US" sz="2000" kern="1200" spc="-5" dirty="0" smtClean="0">
                <a:solidFill>
                  <a:srgbClr val="CCFF33"/>
                </a:solidFill>
                <a:latin typeface="+mn-lt"/>
              </a:rPr>
              <a:t>e</a:t>
            </a:r>
            <a:r>
              <a:rPr lang="en-US" sz="2000" kern="1200" dirty="0" smtClean="0">
                <a:solidFill>
                  <a:srgbClr val="CCFF33"/>
                </a:solidFill>
                <a:latin typeface="+mn-lt"/>
              </a:rPr>
              <a:t>.  </a:t>
            </a:r>
            <a:r>
              <a:rPr lang="en-US" sz="2000" dirty="0" smtClean="0">
                <a:solidFill>
                  <a:srgbClr val="FFFFFF"/>
                </a:solidFill>
                <a:cs typeface="Calibri"/>
              </a:rPr>
              <a:t>C</a:t>
            </a:r>
            <a:r>
              <a:rPr lang="en-US" sz="2000" spc="-10" dirty="0" smtClean="0">
                <a:solidFill>
                  <a:srgbClr val="FFFFFF"/>
                </a:solidFill>
                <a:cs typeface="Calibri"/>
              </a:rPr>
              <a:t>o</a:t>
            </a:r>
            <a:r>
              <a:rPr lang="en-US" sz="2000" spc="-5" dirty="0" smtClean="0">
                <a:solidFill>
                  <a:srgbClr val="FFFFFF"/>
                </a:solidFill>
                <a:cs typeface="Calibri"/>
              </a:rPr>
              <a:t>ns</a:t>
            </a:r>
            <a:r>
              <a:rPr lang="en-US" sz="2000" dirty="0" smtClean="0">
                <a:solidFill>
                  <a:srgbClr val="FFFFFF"/>
                </a:solidFill>
                <a:cs typeface="Calibri"/>
              </a:rPr>
              <a:t>i</a:t>
            </a:r>
            <a:r>
              <a:rPr lang="en-US" sz="2000" spc="-20" dirty="0" smtClean="0">
                <a:solidFill>
                  <a:srgbClr val="FFFFFF"/>
                </a:solidFill>
                <a:cs typeface="Calibri"/>
              </a:rPr>
              <a:t>d</a:t>
            </a:r>
            <a:r>
              <a:rPr lang="en-US" sz="2000" spc="-10" dirty="0" smtClean="0">
                <a:solidFill>
                  <a:srgbClr val="FFFFFF"/>
                </a:solidFill>
                <a:cs typeface="Calibri"/>
              </a:rPr>
              <a:t>er</a:t>
            </a:r>
            <a:r>
              <a:rPr lang="en-US" sz="2000" spc="-10" dirty="0" smtClean="0">
                <a:solidFill>
                  <a:srgbClr val="FFFFFF"/>
                </a:solidFill>
                <a:cs typeface="Calibri"/>
              </a:rPr>
              <a:t>: </a:t>
            </a:r>
            <a:r>
              <a:rPr lang="en-US" sz="2000" dirty="0" smtClean="0">
                <a:solidFill>
                  <a:srgbClr val="FFFFFF"/>
                </a:solidFill>
                <a:cs typeface="Calibri"/>
              </a:rPr>
              <a:t>Sc</a:t>
            </a:r>
            <a:r>
              <a:rPr lang="en-US" sz="2000" spc="-5" dirty="0" smtClean="0">
                <a:solidFill>
                  <a:srgbClr val="FFFFFF"/>
                </a:solidFill>
                <a:cs typeface="Calibri"/>
              </a:rPr>
              <a:t>ie</a:t>
            </a:r>
            <a:r>
              <a:rPr lang="en-US" sz="2000" dirty="0" smtClean="0">
                <a:solidFill>
                  <a:srgbClr val="FFFFFF"/>
                </a:solidFill>
                <a:cs typeface="Calibri"/>
              </a:rPr>
              <a:t>nce p</a:t>
            </a:r>
            <a:r>
              <a:rPr lang="en-US" sz="2000" spc="-5" dirty="0" smtClean="0">
                <a:solidFill>
                  <a:srgbClr val="FFFFFF"/>
                </a:solidFill>
                <a:cs typeface="Calibri"/>
              </a:rPr>
              <a:t>riori</a:t>
            </a:r>
            <a:r>
              <a:rPr lang="en-US" sz="2000" dirty="0" smtClean="0">
                <a:solidFill>
                  <a:srgbClr val="FFFFFF"/>
                </a:solidFill>
                <a:cs typeface="Calibri"/>
              </a:rPr>
              <a:t>t</a:t>
            </a:r>
            <a:r>
              <a:rPr lang="en-US" sz="2000" spc="-5" dirty="0" smtClean="0">
                <a:solidFill>
                  <a:srgbClr val="FFFFFF"/>
                </a:solidFill>
                <a:cs typeface="Calibri"/>
              </a:rPr>
              <a:t>ie</a:t>
            </a:r>
            <a:r>
              <a:rPr lang="en-US" sz="2000" dirty="0" smtClean="0">
                <a:solidFill>
                  <a:srgbClr val="FFFFFF"/>
                </a:solidFill>
                <a:cs typeface="Calibri"/>
              </a:rPr>
              <a:t>s, </a:t>
            </a:r>
            <a:r>
              <a:rPr lang="en-US" sz="2000" spc="-5" dirty="0">
                <a:solidFill>
                  <a:srgbClr val="FFFFFF"/>
                </a:solidFill>
              </a:rPr>
              <a:t>i</a:t>
            </a:r>
            <a:r>
              <a:rPr lang="en-US" sz="2000" spc="-5" dirty="0" smtClean="0">
                <a:solidFill>
                  <a:srgbClr val="FFFFFF"/>
                </a:solidFill>
                <a:cs typeface="Calibri"/>
              </a:rPr>
              <a:t>m</a:t>
            </a:r>
            <a:r>
              <a:rPr lang="en-US" sz="2000" dirty="0" smtClean="0">
                <a:solidFill>
                  <a:srgbClr val="FFFFFF"/>
                </a:solidFill>
                <a:cs typeface="Calibri"/>
              </a:rPr>
              <a:t>p</a:t>
            </a:r>
            <a:r>
              <a:rPr lang="en-US" sz="2000" spc="-5" dirty="0" smtClean="0">
                <a:solidFill>
                  <a:srgbClr val="FFFFFF"/>
                </a:solidFill>
                <a:cs typeface="Calibri"/>
              </a:rPr>
              <a:t>leme</a:t>
            </a:r>
            <a:r>
              <a:rPr lang="en-US" sz="2000" spc="-25" dirty="0" smtClean="0">
                <a:solidFill>
                  <a:srgbClr val="FFFFFF"/>
                </a:solidFill>
                <a:cs typeface="Calibri"/>
              </a:rPr>
              <a:t>nta</a:t>
            </a:r>
            <a:r>
              <a:rPr lang="en-US" sz="2000" dirty="0" smtClean="0">
                <a:solidFill>
                  <a:srgbClr val="FFFFFF"/>
                </a:solidFill>
                <a:cs typeface="Calibri"/>
              </a:rPr>
              <a:t>t</a:t>
            </a:r>
            <a:r>
              <a:rPr lang="en-US" sz="2000" spc="-5" dirty="0" smtClean="0">
                <a:solidFill>
                  <a:srgbClr val="FFFFFF"/>
                </a:solidFill>
                <a:cs typeface="Calibri"/>
              </a:rPr>
              <a:t>io</a:t>
            </a:r>
            <a:r>
              <a:rPr lang="en-US" sz="2000" dirty="0" smtClean="0">
                <a:solidFill>
                  <a:srgbClr val="FFFFFF"/>
                </a:solidFill>
                <a:cs typeface="Calibri"/>
              </a:rPr>
              <a:t>n</a:t>
            </a:r>
            <a:r>
              <a:rPr lang="en-US" sz="2000" spc="15" dirty="0" smtClean="0">
                <a:solidFill>
                  <a:srgbClr val="FFFFFF"/>
                </a:solidFill>
                <a:cs typeface="Calibri"/>
              </a:rPr>
              <a:t> </a:t>
            </a:r>
            <a:r>
              <a:rPr lang="en-US" sz="2000" spc="-10" dirty="0" smtClean="0">
                <a:solidFill>
                  <a:srgbClr val="FFFFFF"/>
                </a:solidFill>
                <a:cs typeface="Calibri"/>
              </a:rPr>
              <a:t>c</a:t>
            </a:r>
            <a:r>
              <a:rPr lang="en-US" sz="2000" spc="-5" dirty="0" smtClean="0">
                <a:solidFill>
                  <a:srgbClr val="FFFFFF"/>
                </a:solidFill>
                <a:cs typeface="Calibri"/>
              </a:rPr>
              <a:t>o</a:t>
            </a:r>
            <a:r>
              <a:rPr lang="en-US" sz="2000" spc="-30" dirty="0" smtClean="0">
                <a:solidFill>
                  <a:srgbClr val="FFFFFF"/>
                </a:solidFill>
                <a:cs typeface="Calibri"/>
              </a:rPr>
              <a:t>s</a:t>
            </a:r>
            <a:r>
              <a:rPr lang="en-US" sz="2000" dirty="0" smtClean="0">
                <a:solidFill>
                  <a:srgbClr val="FFFFFF"/>
                </a:solidFill>
                <a:cs typeface="Calibri"/>
              </a:rPr>
              <a:t>ts, </a:t>
            </a:r>
            <a:r>
              <a:rPr lang="en-US" sz="2000" dirty="0" smtClean="0">
                <a:solidFill>
                  <a:srgbClr val="FFFFFF"/>
                </a:solidFill>
                <a:cs typeface="Calibri"/>
              </a:rPr>
              <a:t>n</a:t>
            </a:r>
            <a:r>
              <a:rPr lang="en-US" sz="2000" spc="-15" dirty="0" smtClean="0">
                <a:solidFill>
                  <a:srgbClr val="FFFFFF"/>
                </a:solidFill>
                <a:cs typeface="Calibri"/>
              </a:rPr>
              <a:t>e</a:t>
            </a:r>
            <a:r>
              <a:rPr lang="en-US" sz="2000" dirty="0" smtClean="0">
                <a:solidFill>
                  <a:srgbClr val="FFFFFF"/>
                </a:solidFill>
                <a:cs typeface="Calibri"/>
              </a:rPr>
              <a:t>w</a:t>
            </a:r>
            <a:r>
              <a:rPr lang="en-US" sz="2000" spc="-15" dirty="0" smtClean="0">
                <a:solidFill>
                  <a:srgbClr val="FFFFFF"/>
                </a:solidFill>
                <a:cs typeface="Calibri"/>
              </a:rPr>
              <a:t> </a:t>
            </a:r>
            <a:r>
              <a:rPr lang="en-US" sz="2000" spc="-25" dirty="0">
                <a:solidFill>
                  <a:srgbClr val="FFFFFF"/>
                </a:solidFill>
                <a:cs typeface="Calibri"/>
              </a:rPr>
              <a:t>t</a:t>
            </a:r>
            <a:r>
              <a:rPr lang="en-US" sz="2000" spc="-5" dirty="0">
                <a:solidFill>
                  <a:srgbClr val="FFFFFF"/>
                </a:solidFill>
                <a:cs typeface="Calibri"/>
              </a:rPr>
              <a:t>e</a:t>
            </a:r>
            <a:r>
              <a:rPr lang="en-US" sz="2000" dirty="0">
                <a:solidFill>
                  <a:srgbClr val="FFFFFF"/>
                </a:solidFill>
                <a:cs typeface="Calibri"/>
              </a:rPr>
              <a:t>chn</a:t>
            </a:r>
            <a:r>
              <a:rPr lang="en-US" sz="2000" spc="-5" dirty="0">
                <a:solidFill>
                  <a:srgbClr val="FFFFFF"/>
                </a:solidFill>
                <a:cs typeface="Calibri"/>
              </a:rPr>
              <a:t>olo</a:t>
            </a:r>
            <a:r>
              <a:rPr lang="en-US" sz="2000" dirty="0">
                <a:solidFill>
                  <a:srgbClr val="FFFFFF"/>
                </a:solidFill>
                <a:cs typeface="Calibri"/>
              </a:rPr>
              <a:t>g</a:t>
            </a:r>
            <a:r>
              <a:rPr lang="en-US" sz="2000" spc="-5" dirty="0">
                <a:solidFill>
                  <a:srgbClr val="FFFFFF"/>
                </a:solidFill>
                <a:cs typeface="Calibri"/>
              </a:rPr>
              <a:t>ie</a:t>
            </a:r>
            <a:r>
              <a:rPr lang="en-US" sz="2000" dirty="0">
                <a:solidFill>
                  <a:srgbClr val="FFFFFF"/>
                </a:solidFill>
                <a:cs typeface="Calibri"/>
              </a:rPr>
              <a:t>s</a:t>
            </a:r>
            <a:r>
              <a:rPr lang="en-US" sz="2000" spc="-15" dirty="0">
                <a:solidFill>
                  <a:srgbClr val="FFFFFF"/>
                </a:solidFill>
                <a:cs typeface="Calibri"/>
              </a:rPr>
              <a:t> </a:t>
            </a:r>
            <a:r>
              <a:rPr lang="en-US" sz="2000" dirty="0">
                <a:solidFill>
                  <a:srgbClr val="FFFFFF"/>
                </a:solidFill>
                <a:cs typeface="Calibri"/>
              </a:rPr>
              <a:t>and</a:t>
            </a:r>
            <a:r>
              <a:rPr lang="en-US" sz="2000" spc="-5" dirty="0">
                <a:solidFill>
                  <a:srgbClr val="FFFFFF"/>
                </a:solidFill>
                <a:cs typeface="Calibri"/>
              </a:rPr>
              <a:t> </a:t>
            </a:r>
            <a:r>
              <a:rPr lang="en-US" sz="2000" dirty="0" smtClean="0">
                <a:solidFill>
                  <a:srgbClr val="FFFFFF"/>
                </a:solidFill>
                <a:cs typeface="Calibri"/>
              </a:rPr>
              <a:t>p</a:t>
            </a:r>
            <a:r>
              <a:rPr lang="en-US" sz="2000" spc="-5" dirty="0" smtClean="0">
                <a:solidFill>
                  <a:srgbClr val="FFFFFF"/>
                </a:solidFill>
                <a:cs typeface="Calibri"/>
              </a:rPr>
              <a:t>l</a:t>
            </a:r>
            <a:r>
              <a:rPr lang="en-US" sz="2000" spc="-25" dirty="0" smtClean="0">
                <a:solidFill>
                  <a:srgbClr val="FFFFFF"/>
                </a:solidFill>
                <a:cs typeface="Calibri"/>
              </a:rPr>
              <a:t>a</a:t>
            </a:r>
            <a:r>
              <a:rPr lang="en-US" sz="2000" dirty="0" smtClean="0">
                <a:solidFill>
                  <a:srgbClr val="FFFFFF"/>
                </a:solidFill>
                <a:cs typeface="Calibri"/>
              </a:rPr>
              <a:t>t</a:t>
            </a:r>
            <a:r>
              <a:rPr lang="en-US" sz="2000" spc="-40" dirty="0" smtClean="0">
                <a:solidFill>
                  <a:srgbClr val="FFFFFF"/>
                </a:solidFill>
                <a:cs typeface="Calibri"/>
              </a:rPr>
              <a:t>f</a:t>
            </a:r>
            <a:r>
              <a:rPr lang="en-US" sz="2000" spc="-5" dirty="0" smtClean="0">
                <a:solidFill>
                  <a:srgbClr val="FFFFFF"/>
                </a:solidFill>
                <a:cs typeface="Calibri"/>
              </a:rPr>
              <a:t>orm</a:t>
            </a:r>
            <a:r>
              <a:rPr lang="en-US" sz="2000" dirty="0" smtClean="0">
                <a:solidFill>
                  <a:srgbClr val="FFFFFF"/>
                </a:solidFill>
                <a:cs typeface="Calibri"/>
              </a:rPr>
              <a:t>s, </a:t>
            </a:r>
            <a:r>
              <a:rPr lang="en-US" sz="2000" spc="-5" dirty="0">
                <a:solidFill>
                  <a:srgbClr val="FFFFFF"/>
                </a:solidFill>
              </a:rPr>
              <a:t>i</a:t>
            </a:r>
            <a:r>
              <a:rPr lang="en-US" sz="2000" spc="-25" dirty="0" smtClean="0">
                <a:solidFill>
                  <a:srgbClr val="FFFFFF"/>
                </a:solidFill>
                <a:cs typeface="Calibri"/>
              </a:rPr>
              <a:t>nt</a:t>
            </a:r>
            <a:r>
              <a:rPr lang="en-US" sz="2000" spc="-5" dirty="0" smtClean="0">
                <a:solidFill>
                  <a:srgbClr val="FFFFFF"/>
                </a:solidFill>
                <a:cs typeface="Calibri"/>
              </a:rPr>
              <a:t>e</a:t>
            </a:r>
            <a:r>
              <a:rPr lang="en-US" sz="2000" spc="-40" dirty="0" smtClean="0">
                <a:solidFill>
                  <a:srgbClr val="FFFFFF"/>
                </a:solidFill>
                <a:cs typeface="Calibri"/>
              </a:rPr>
              <a:t>r</a:t>
            </a:r>
            <a:r>
              <a:rPr lang="en-US" sz="2000" dirty="0" smtClean="0">
                <a:solidFill>
                  <a:srgbClr val="FFFFFF"/>
                </a:solidFill>
                <a:cs typeface="Calibri"/>
              </a:rPr>
              <a:t>a</a:t>
            </a:r>
            <a:r>
              <a:rPr lang="en-US" sz="2000" spc="-10" dirty="0" smtClean="0">
                <a:solidFill>
                  <a:srgbClr val="FFFFFF"/>
                </a:solidFill>
                <a:cs typeface="Calibri"/>
              </a:rPr>
              <a:t>g</a:t>
            </a:r>
            <a:r>
              <a:rPr lang="en-US" sz="2000" spc="-5" dirty="0" smtClean="0">
                <a:solidFill>
                  <a:srgbClr val="FFFFFF"/>
                </a:solidFill>
                <a:cs typeface="Calibri"/>
              </a:rPr>
              <a:t>e</a:t>
            </a:r>
            <a:r>
              <a:rPr lang="en-US" sz="2000" dirty="0" smtClean="0">
                <a:solidFill>
                  <a:srgbClr val="FFFFFF"/>
                </a:solidFill>
                <a:cs typeface="Calibri"/>
              </a:rPr>
              <a:t>ncy</a:t>
            </a:r>
            <a:r>
              <a:rPr lang="en-US" sz="2000" spc="-25" dirty="0" smtClean="0">
                <a:solidFill>
                  <a:srgbClr val="FFFFFF"/>
                </a:solidFill>
                <a:cs typeface="Calibri"/>
              </a:rPr>
              <a:t> </a:t>
            </a:r>
            <a:r>
              <a:rPr lang="en-US" sz="2000" dirty="0" smtClean="0">
                <a:solidFill>
                  <a:srgbClr val="FFFFFF"/>
                </a:solidFill>
                <a:cs typeface="Calibri"/>
              </a:rPr>
              <a:t>pa</a:t>
            </a:r>
            <a:r>
              <a:rPr lang="en-US" sz="2000" spc="-5" dirty="0" smtClean="0">
                <a:solidFill>
                  <a:srgbClr val="FFFFFF"/>
                </a:solidFill>
                <a:cs typeface="Calibri"/>
              </a:rPr>
              <a:t>r</a:t>
            </a:r>
            <a:r>
              <a:rPr lang="en-US" sz="2000" dirty="0" smtClean="0">
                <a:solidFill>
                  <a:srgbClr val="FFFFFF"/>
                </a:solidFill>
                <a:cs typeface="Calibri"/>
              </a:rPr>
              <a:t>tn</a:t>
            </a:r>
            <a:r>
              <a:rPr lang="en-US" sz="2000" spc="-5" dirty="0" smtClean="0">
                <a:solidFill>
                  <a:srgbClr val="FFFFFF"/>
                </a:solidFill>
                <a:cs typeface="Calibri"/>
              </a:rPr>
              <a:t>e</a:t>
            </a:r>
            <a:r>
              <a:rPr lang="en-US" sz="2000" spc="-40" dirty="0" smtClean="0">
                <a:solidFill>
                  <a:srgbClr val="FFFFFF"/>
                </a:solidFill>
                <a:cs typeface="Calibri"/>
              </a:rPr>
              <a:t>r</a:t>
            </a:r>
            <a:r>
              <a:rPr lang="en-US" sz="2000" spc="-5" dirty="0" smtClean="0">
                <a:solidFill>
                  <a:srgbClr val="FFFFFF"/>
                </a:solidFill>
                <a:cs typeface="Calibri"/>
              </a:rPr>
              <a:t>s</a:t>
            </a:r>
            <a:r>
              <a:rPr lang="en-US" sz="2000" dirty="0" smtClean="0">
                <a:solidFill>
                  <a:srgbClr val="FFFFFF"/>
                </a:solidFill>
                <a:cs typeface="Calibri"/>
              </a:rPr>
              <a:t>h</a:t>
            </a:r>
            <a:r>
              <a:rPr lang="en-US" sz="2000" spc="-5" dirty="0" smtClean="0">
                <a:solidFill>
                  <a:srgbClr val="FFFFFF"/>
                </a:solidFill>
                <a:cs typeface="Calibri"/>
              </a:rPr>
              <a:t>i</a:t>
            </a:r>
            <a:r>
              <a:rPr lang="en-US" sz="2000" spc="-10" dirty="0" smtClean="0">
                <a:solidFill>
                  <a:srgbClr val="FFFFFF"/>
                </a:solidFill>
                <a:cs typeface="Calibri"/>
              </a:rPr>
              <a:t>p</a:t>
            </a:r>
            <a:r>
              <a:rPr lang="en-US" sz="2000" dirty="0" smtClean="0">
                <a:solidFill>
                  <a:srgbClr val="FFFFFF"/>
                </a:solidFill>
                <a:cs typeface="Calibri"/>
              </a:rPr>
              <a:t>s, </a:t>
            </a:r>
            <a:r>
              <a:rPr lang="en-US" sz="2000" spc="-5" dirty="0">
                <a:solidFill>
                  <a:srgbClr val="FFFFFF"/>
                </a:solidFill>
              </a:rPr>
              <a:t>i</a:t>
            </a:r>
            <a:r>
              <a:rPr lang="en-US" sz="2000" spc="-25" dirty="0" smtClean="0">
                <a:solidFill>
                  <a:srgbClr val="FFFFFF"/>
                </a:solidFill>
                <a:cs typeface="Calibri"/>
              </a:rPr>
              <a:t>nt</a:t>
            </a:r>
            <a:r>
              <a:rPr lang="en-US" sz="2000" spc="-5" dirty="0" smtClean="0">
                <a:solidFill>
                  <a:srgbClr val="FFFFFF"/>
                </a:solidFill>
                <a:cs typeface="Calibri"/>
              </a:rPr>
              <a:t>er</a:t>
            </a:r>
            <a:r>
              <a:rPr lang="en-US" sz="2000" dirty="0" smtClean="0">
                <a:solidFill>
                  <a:srgbClr val="FFFFFF"/>
                </a:solidFill>
                <a:cs typeface="Calibri"/>
              </a:rPr>
              <a:t>n</a:t>
            </a:r>
            <a:r>
              <a:rPr lang="en-US" sz="2000" spc="-25" dirty="0" smtClean="0">
                <a:solidFill>
                  <a:srgbClr val="FFFFFF"/>
                </a:solidFill>
                <a:cs typeface="Calibri"/>
              </a:rPr>
              <a:t>a</a:t>
            </a:r>
            <a:r>
              <a:rPr lang="en-US" sz="2000" dirty="0" smtClean="0">
                <a:solidFill>
                  <a:srgbClr val="FFFFFF"/>
                </a:solidFill>
                <a:cs typeface="Calibri"/>
              </a:rPr>
              <a:t>t</a:t>
            </a:r>
            <a:r>
              <a:rPr lang="en-US" sz="2000" spc="-5" dirty="0" smtClean="0">
                <a:solidFill>
                  <a:srgbClr val="FFFFFF"/>
                </a:solidFill>
                <a:cs typeface="Calibri"/>
              </a:rPr>
              <a:t>io</a:t>
            </a:r>
            <a:r>
              <a:rPr lang="en-US" sz="2000" dirty="0" smtClean="0">
                <a:solidFill>
                  <a:srgbClr val="FFFFFF"/>
                </a:solidFill>
                <a:cs typeface="Calibri"/>
              </a:rPr>
              <a:t>nal</a:t>
            </a:r>
            <a:r>
              <a:rPr lang="en-US" sz="2000" spc="10" dirty="0" smtClean="0">
                <a:solidFill>
                  <a:srgbClr val="FFFFFF"/>
                </a:solidFill>
                <a:cs typeface="Calibri"/>
              </a:rPr>
              <a:t> </a:t>
            </a:r>
            <a:r>
              <a:rPr lang="en-US" sz="2000" dirty="0" smtClean="0">
                <a:solidFill>
                  <a:srgbClr val="FFFFFF"/>
                </a:solidFill>
                <a:cs typeface="Calibri"/>
              </a:rPr>
              <a:t>pa</a:t>
            </a:r>
            <a:r>
              <a:rPr lang="en-US" sz="2000" spc="-5" dirty="0" smtClean="0">
                <a:solidFill>
                  <a:srgbClr val="FFFFFF"/>
                </a:solidFill>
                <a:cs typeface="Calibri"/>
              </a:rPr>
              <a:t>r</a:t>
            </a:r>
            <a:r>
              <a:rPr lang="en-US" sz="2000" dirty="0" smtClean="0">
                <a:solidFill>
                  <a:srgbClr val="FFFFFF"/>
                </a:solidFill>
                <a:cs typeface="Calibri"/>
              </a:rPr>
              <a:t>tn</a:t>
            </a:r>
            <a:r>
              <a:rPr lang="en-US" sz="2000" spc="-5" dirty="0" smtClean="0">
                <a:solidFill>
                  <a:srgbClr val="FFFFFF"/>
                </a:solidFill>
                <a:cs typeface="Calibri"/>
              </a:rPr>
              <a:t>e</a:t>
            </a:r>
            <a:r>
              <a:rPr lang="en-US" sz="2000" spc="-40" dirty="0" smtClean="0">
                <a:solidFill>
                  <a:srgbClr val="FFFFFF"/>
                </a:solidFill>
                <a:cs typeface="Calibri"/>
              </a:rPr>
              <a:t>r</a:t>
            </a:r>
            <a:r>
              <a:rPr lang="en-US" sz="2000" dirty="0" smtClean="0">
                <a:solidFill>
                  <a:srgbClr val="FFFFFF"/>
                </a:solidFill>
                <a:cs typeface="Calibri"/>
              </a:rPr>
              <a:t>s, </a:t>
            </a:r>
            <a:r>
              <a:rPr lang="en-US" sz="2000" spc="-5" dirty="0" smtClean="0">
                <a:solidFill>
                  <a:srgbClr val="FFFFFF"/>
                </a:solidFill>
              </a:rPr>
              <a:t>and the </a:t>
            </a:r>
            <a:r>
              <a:rPr lang="en-US" sz="2000" i="1" spc="-5" dirty="0" smtClean="0">
                <a:solidFill>
                  <a:srgbClr val="FFFFFF"/>
                </a:solidFill>
              </a:rPr>
              <a:t>i</a:t>
            </a:r>
            <a:r>
              <a:rPr lang="en-US" sz="2000" i="1" dirty="0" smtClean="0">
                <a:solidFill>
                  <a:srgbClr val="FFFFFF"/>
                </a:solidFill>
              </a:rPr>
              <a:t>n</a:t>
            </a:r>
            <a:r>
              <a:rPr lang="en-US" sz="2000" i="1" spc="-5" dirty="0" smtClean="0">
                <a:solidFill>
                  <a:srgbClr val="FFFFFF"/>
                </a:solidFill>
              </a:rPr>
              <a:t> </a:t>
            </a:r>
            <a:r>
              <a:rPr lang="en-US" sz="2000" i="1" spc="-5" dirty="0">
                <a:solidFill>
                  <a:srgbClr val="FFFFFF"/>
                </a:solidFill>
              </a:rPr>
              <a:t>si</a:t>
            </a:r>
            <a:r>
              <a:rPr lang="en-US" sz="2000" i="1" dirty="0">
                <a:solidFill>
                  <a:srgbClr val="FFFFFF"/>
                </a:solidFill>
              </a:rPr>
              <a:t>tu</a:t>
            </a:r>
            <a:r>
              <a:rPr lang="en-US" sz="2000" spc="5" dirty="0">
                <a:solidFill>
                  <a:srgbClr val="FFFFFF"/>
                </a:solidFill>
                <a:cs typeface="Calibri"/>
              </a:rPr>
              <a:t> </a:t>
            </a:r>
            <a:r>
              <a:rPr lang="en-US" sz="2000" dirty="0">
                <a:solidFill>
                  <a:srgbClr val="FFFFFF"/>
                </a:solidFill>
                <a:cs typeface="Calibri"/>
              </a:rPr>
              <a:t>and</a:t>
            </a:r>
            <a:r>
              <a:rPr lang="en-US" sz="2000" spc="-5" dirty="0">
                <a:solidFill>
                  <a:srgbClr val="FFFFFF"/>
                </a:solidFill>
                <a:cs typeface="Calibri"/>
              </a:rPr>
              <a:t> ot</a:t>
            </a:r>
            <a:r>
              <a:rPr lang="en-US" sz="2000" dirty="0">
                <a:solidFill>
                  <a:srgbClr val="FFFFFF"/>
                </a:solidFill>
                <a:cs typeface="Calibri"/>
              </a:rPr>
              <a:t>h</a:t>
            </a:r>
            <a:r>
              <a:rPr lang="en-US" sz="2000" spc="-5" dirty="0">
                <a:solidFill>
                  <a:srgbClr val="FFFFFF"/>
                </a:solidFill>
                <a:cs typeface="Calibri"/>
              </a:rPr>
              <a:t>e</a:t>
            </a:r>
            <a:r>
              <a:rPr lang="en-US" sz="2000" dirty="0">
                <a:solidFill>
                  <a:srgbClr val="FFFFFF"/>
                </a:solidFill>
                <a:cs typeface="Calibri"/>
              </a:rPr>
              <a:t>r</a:t>
            </a:r>
            <a:r>
              <a:rPr lang="en-US" sz="2000" spc="-10" dirty="0">
                <a:solidFill>
                  <a:srgbClr val="FFFFFF"/>
                </a:solidFill>
                <a:cs typeface="Calibri"/>
              </a:rPr>
              <a:t> c</a:t>
            </a:r>
            <a:r>
              <a:rPr lang="en-US" sz="2000" spc="-5" dirty="0">
                <a:solidFill>
                  <a:srgbClr val="FFFFFF"/>
                </a:solidFill>
                <a:cs typeface="Calibri"/>
              </a:rPr>
              <a:t>om</a:t>
            </a:r>
            <a:r>
              <a:rPr lang="en-US" sz="2000" dirty="0">
                <a:solidFill>
                  <a:srgbClr val="FFFFFF"/>
                </a:solidFill>
                <a:cs typeface="Calibri"/>
              </a:rPr>
              <a:t>p</a:t>
            </a:r>
            <a:r>
              <a:rPr lang="en-US" sz="2000" spc="-5" dirty="0">
                <a:solidFill>
                  <a:srgbClr val="FFFFFF"/>
                </a:solidFill>
                <a:cs typeface="Calibri"/>
              </a:rPr>
              <a:t>leme</a:t>
            </a:r>
            <a:r>
              <a:rPr lang="en-US" sz="2000" spc="-25" dirty="0">
                <a:solidFill>
                  <a:srgbClr val="FFFFFF"/>
                </a:solidFill>
                <a:cs typeface="Calibri"/>
              </a:rPr>
              <a:t>nt</a:t>
            </a:r>
            <a:r>
              <a:rPr lang="en-US" sz="2000" dirty="0">
                <a:solidFill>
                  <a:srgbClr val="FFFFFF"/>
                </a:solidFill>
                <a:cs typeface="Calibri"/>
              </a:rPr>
              <a:t>a</a:t>
            </a:r>
            <a:r>
              <a:rPr lang="en-US" sz="2000" spc="5" dirty="0">
                <a:solidFill>
                  <a:srgbClr val="FFFFFF"/>
                </a:solidFill>
                <a:cs typeface="Calibri"/>
              </a:rPr>
              <a:t>r</a:t>
            </a:r>
            <a:r>
              <a:rPr lang="en-US" sz="2000" dirty="0">
                <a:solidFill>
                  <a:srgbClr val="FFFFFF"/>
                </a:solidFill>
                <a:cs typeface="Calibri"/>
              </a:rPr>
              <a:t>y</a:t>
            </a:r>
            <a:r>
              <a:rPr lang="en-US" sz="2000" spc="5" dirty="0">
                <a:solidFill>
                  <a:srgbClr val="FFFFFF"/>
                </a:solidFill>
                <a:cs typeface="Calibri"/>
              </a:rPr>
              <a:t> </a:t>
            </a:r>
            <a:r>
              <a:rPr lang="en-US" sz="2000" dirty="0">
                <a:solidFill>
                  <a:srgbClr val="FFFFFF"/>
                </a:solidFill>
                <a:cs typeface="Calibri"/>
              </a:rPr>
              <a:t>p</a:t>
            </a:r>
            <a:r>
              <a:rPr lang="en-US" sz="2000" spc="-40" dirty="0">
                <a:solidFill>
                  <a:srgbClr val="FFFFFF"/>
                </a:solidFill>
                <a:cs typeface="Calibri"/>
              </a:rPr>
              <a:t>r</a:t>
            </a:r>
            <a:r>
              <a:rPr lang="en-US" sz="2000" spc="-5" dirty="0">
                <a:solidFill>
                  <a:srgbClr val="FFFFFF"/>
                </a:solidFill>
                <a:cs typeface="Calibri"/>
              </a:rPr>
              <a:t>o</a:t>
            </a:r>
            <a:r>
              <a:rPr lang="en-US" sz="2000" dirty="0">
                <a:solidFill>
                  <a:srgbClr val="FFFFFF"/>
                </a:solidFill>
                <a:cs typeface="Calibri"/>
              </a:rPr>
              <a:t>g</a:t>
            </a:r>
            <a:r>
              <a:rPr lang="en-US" sz="2000" spc="-40" dirty="0">
                <a:solidFill>
                  <a:srgbClr val="FFFFFF"/>
                </a:solidFill>
                <a:cs typeface="Calibri"/>
              </a:rPr>
              <a:t>r</a:t>
            </a:r>
            <a:r>
              <a:rPr lang="en-US" sz="2000" dirty="0">
                <a:solidFill>
                  <a:srgbClr val="FFFFFF"/>
                </a:solidFill>
                <a:cs typeface="Calibri"/>
              </a:rPr>
              <a:t>a</a:t>
            </a:r>
            <a:r>
              <a:rPr lang="en-US" sz="2000" spc="-5" dirty="0">
                <a:solidFill>
                  <a:srgbClr val="FFFFFF"/>
                </a:solidFill>
                <a:cs typeface="Calibri"/>
              </a:rPr>
              <a:t>m</a:t>
            </a:r>
            <a:r>
              <a:rPr lang="en-US" sz="2000" dirty="0">
                <a:solidFill>
                  <a:srgbClr val="FFFFFF"/>
                </a:solidFill>
                <a:cs typeface="Calibri"/>
              </a:rPr>
              <a:t>s</a:t>
            </a:r>
            <a:r>
              <a:rPr lang="en-US" sz="2000" spc="-15" dirty="0">
                <a:solidFill>
                  <a:srgbClr val="FFFFFF"/>
                </a:solidFill>
                <a:cs typeface="Calibri"/>
              </a:rPr>
              <a:t> </a:t>
            </a:r>
            <a:r>
              <a:rPr lang="en-US" sz="2000" spc="-10" dirty="0">
                <a:solidFill>
                  <a:srgbClr val="FFFFFF"/>
                </a:solidFill>
                <a:cs typeface="Calibri"/>
              </a:rPr>
              <a:t>c</a:t>
            </a:r>
            <a:r>
              <a:rPr lang="en-US" sz="2000" dirty="0">
                <a:solidFill>
                  <a:srgbClr val="FFFFFF"/>
                </a:solidFill>
                <a:cs typeface="Calibri"/>
              </a:rPr>
              <a:t>a</a:t>
            </a:r>
            <a:r>
              <a:rPr lang="en-US" sz="2000" spc="-5" dirty="0">
                <a:solidFill>
                  <a:srgbClr val="FFFFFF"/>
                </a:solidFill>
                <a:cs typeface="Calibri"/>
              </a:rPr>
              <a:t>rrie</a:t>
            </a:r>
            <a:r>
              <a:rPr lang="en-US" sz="2000" dirty="0">
                <a:solidFill>
                  <a:srgbClr val="FFFFFF"/>
                </a:solidFill>
                <a:cs typeface="Calibri"/>
              </a:rPr>
              <a:t>d</a:t>
            </a:r>
            <a:r>
              <a:rPr lang="en-US" sz="2000" spc="5" dirty="0">
                <a:solidFill>
                  <a:srgbClr val="FFFFFF"/>
                </a:solidFill>
                <a:cs typeface="Calibri"/>
              </a:rPr>
              <a:t> </a:t>
            </a:r>
            <a:r>
              <a:rPr lang="en-US" sz="2000" spc="-5" dirty="0">
                <a:solidFill>
                  <a:srgbClr val="FFFFFF"/>
                </a:solidFill>
                <a:cs typeface="Calibri"/>
              </a:rPr>
              <a:t>o</a:t>
            </a:r>
            <a:r>
              <a:rPr lang="en-US" sz="2000" dirty="0">
                <a:solidFill>
                  <a:srgbClr val="FFFFFF"/>
                </a:solidFill>
                <a:cs typeface="Calibri"/>
              </a:rPr>
              <a:t>ut</a:t>
            </a:r>
            <a:r>
              <a:rPr lang="en-US" sz="2000" spc="-10" dirty="0">
                <a:solidFill>
                  <a:srgbClr val="FFFFFF"/>
                </a:solidFill>
                <a:cs typeface="Calibri"/>
              </a:rPr>
              <a:t> </a:t>
            </a:r>
            <a:r>
              <a:rPr lang="en-US" sz="2000" spc="-25" dirty="0">
                <a:solidFill>
                  <a:srgbClr val="FFFFFF"/>
                </a:solidFill>
                <a:cs typeface="Calibri"/>
              </a:rPr>
              <a:t>a</a:t>
            </a:r>
            <a:r>
              <a:rPr lang="en-US" sz="2000" dirty="0">
                <a:solidFill>
                  <a:srgbClr val="FFFFFF"/>
                </a:solidFill>
                <a:cs typeface="Calibri"/>
              </a:rPr>
              <a:t>t NS</a:t>
            </a:r>
            <a:r>
              <a:rPr lang="en-US" sz="2000" spc="-204" dirty="0">
                <a:solidFill>
                  <a:srgbClr val="FFFFFF"/>
                </a:solidFill>
                <a:cs typeface="Calibri"/>
              </a:rPr>
              <a:t>F</a:t>
            </a:r>
            <a:r>
              <a:rPr lang="en-US" sz="2000" dirty="0">
                <a:solidFill>
                  <a:srgbClr val="FFFFFF"/>
                </a:solidFill>
                <a:cs typeface="Calibri"/>
              </a:rPr>
              <a:t>, D</a:t>
            </a:r>
            <a:r>
              <a:rPr lang="en-US" sz="2000" spc="-5" dirty="0">
                <a:solidFill>
                  <a:srgbClr val="FFFFFF"/>
                </a:solidFill>
                <a:cs typeface="Calibri"/>
              </a:rPr>
              <a:t>o</a:t>
            </a:r>
            <a:r>
              <a:rPr lang="en-US" sz="2000" spc="5" dirty="0">
                <a:solidFill>
                  <a:srgbClr val="FFFFFF"/>
                </a:solidFill>
                <a:cs typeface="Calibri"/>
              </a:rPr>
              <a:t>E</a:t>
            </a:r>
            <a:r>
              <a:rPr lang="en-US" sz="2000" dirty="0">
                <a:solidFill>
                  <a:srgbClr val="FFFFFF"/>
                </a:solidFill>
                <a:cs typeface="Calibri"/>
              </a:rPr>
              <a:t>,</a:t>
            </a:r>
            <a:r>
              <a:rPr lang="en-US" sz="2000" spc="-30" dirty="0">
                <a:solidFill>
                  <a:srgbClr val="FFFFFF"/>
                </a:solidFill>
                <a:cs typeface="Calibri"/>
              </a:rPr>
              <a:t> </a:t>
            </a:r>
            <a:r>
              <a:rPr lang="en-US" sz="2000" dirty="0">
                <a:solidFill>
                  <a:srgbClr val="FFFFFF"/>
                </a:solidFill>
                <a:cs typeface="Calibri"/>
              </a:rPr>
              <a:t>D</a:t>
            </a:r>
            <a:r>
              <a:rPr lang="en-US" sz="2000" spc="-5" dirty="0">
                <a:solidFill>
                  <a:srgbClr val="FFFFFF"/>
                </a:solidFill>
                <a:cs typeface="Calibri"/>
              </a:rPr>
              <a:t>o</a:t>
            </a:r>
            <a:r>
              <a:rPr lang="en-US" sz="2000" spc="15" dirty="0">
                <a:solidFill>
                  <a:srgbClr val="FFFFFF"/>
                </a:solidFill>
                <a:cs typeface="Calibri"/>
              </a:rPr>
              <a:t>A</a:t>
            </a:r>
            <a:r>
              <a:rPr lang="en-US" sz="2000" dirty="0">
                <a:solidFill>
                  <a:srgbClr val="FFFFFF"/>
                </a:solidFill>
                <a:cs typeface="Calibri"/>
              </a:rPr>
              <a:t>,</a:t>
            </a:r>
            <a:r>
              <a:rPr lang="en-US" sz="2000" spc="-20" dirty="0">
                <a:solidFill>
                  <a:srgbClr val="FFFFFF"/>
                </a:solidFill>
                <a:cs typeface="Calibri"/>
              </a:rPr>
              <a:t> </a:t>
            </a:r>
            <a:r>
              <a:rPr lang="en-US" sz="2000" dirty="0" smtClean="0">
                <a:solidFill>
                  <a:srgbClr val="FFFFFF"/>
                </a:solidFill>
                <a:cs typeface="Calibri"/>
              </a:rPr>
              <a:t>D</a:t>
            </a:r>
            <a:r>
              <a:rPr lang="en-US" sz="2000" spc="-5" dirty="0" smtClean="0">
                <a:solidFill>
                  <a:srgbClr val="FFFFFF"/>
                </a:solidFill>
                <a:cs typeface="Calibri"/>
              </a:rPr>
              <a:t>oD.</a:t>
            </a:r>
            <a:endParaRPr lang="en-US" sz="2000" spc="-5" dirty="0">
              <a:solidFill>
                <a:srgbClr val="FFFFFF"/>
              </a:solidFill>
              <a:cs typeface="Calibri"/>
            </a:endParaRPr>
          </a:p>
          <a:p>
            <a:pPr marL="355600" marR="84455" lvl="0" indent="-342900" algn="l"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endParaRPr lang="en-US" sz="2200" kern="1200" dirty="0" smtClean="0">
              <a:solidFill>
                <a:srgbClr val="FFFFFF"/>
              </a:solidFill>
            </a:endParaRPr>
          </a:p>
          <a:p>
            <a:pPr marL="355600" marR="84455" lvl="0" indent="-342900" algn="l"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endParaRPr lang="en-US" sz="2200" kern="1200" dirty="0">
              <a:solidFill>
                <a:srgbClr val="FFFFFF"/>
              </a:solidFill>
            </a:endParaRPr>
          </a:p>
          <a:p>
            <a:pPr marL="355600" marR="84455" lvl="0" indent="-342900" algn="l" defTabSz="914400" rtl="0" eaLnBrk="1" fontAlgn="auto" latinLnBrk="0" hangingPunct="1">
              <a:lnSpc>
                <a:spcPct val="80000"/>
              </a:lnSpc>
              <a:spcBef>
                <a:spcPts val="0"/>
              </a:spcBef>
              <a:spcAft>
                <a:spcPts val="0"/>
              </a:spcAft>
              <a:buClr>
                <a:srgbClr val="FFFFFF"/>
              </a:buClr>
              <a:buSzTx/>
              <a:buFont typeface="Arial"/>
              <a:buChar char="•"/>
              <a:tabLst>
                <a:tab pos="355600" algn="l"/>
              </a:tabLst>
              <a:defRPr/>
            </a:pPr>
            <a:endParaRPr lang="en-US" sz="2200" kern="1200" dirty="0">
              <a:solidFill>
                <a:prstClr val="black"/>
              </a:solidFill>
            </a:endParaRP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5</a:t>
            </a:fld>
            <a:endParaRPr lang="en-US" dirty="0"/>
          </a:p>
        </p:txBody>
      </p:sp>
    </p:spTree>
    <p:extLst>
      <p:ext uri="{BB962C8B-B14F-4D97-AF65-F5344CB8AC3E}">
        <p14:creationId xmlns:p14="http://schemas.microsoft.com/office/powerpoint/2010/main" val="82925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615553"/>
          </a:xfrm>
        </p:spPr>
        <p:txBody>
          <a:bodyPr/>
          <a:lstStyle/>
          <a:p>
            <a:pPr algn="ctr"/>
            <a:r>
              <a:rPr lang="en-US" b="1" dirty="0" smtClean="0">
                <a:effectLst>
                  <a:outerShdw blurRad="50800" dist="38100" dir="2700000" algn="tl" rotWithShape="0">
                    <a:prstClr val="black">
                      <a:alpha val="40000"/>
                    </a:prstClr>
                  </a:outerShdw>
                </a:effectLst>
              </a:rPr>
              <a:t>Agency-Specific Tasks</a:t>
            </a:r>
            <a:endParaRPr lang="en-US"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241125"/>
            <a:ext cx="7614919" cy="5701561"/>
          </a:xfrm>
        </p:spPr>
        <p:txBody>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FFFFFF"/>
                </a:solidFill>
                <a:effectLst>
                  <a:outerShdw blurRad="50800" dist="38100" dir="2700000" algn="tl" rotWithShape="0">
                    <a:prstClr val="black">
                      <a:alpha val="40000"/>
                    </a:prstClr>
                  </a:outerShdw>
                </a:effectLst>
              </a:rPr>
              <a:t>NA</a:t>
            </a:r>
            <a:r>
              <a:rPr lang="en-US" sz="2000" b="1" kern="1200" spc="-10" dirty="0">
                <a:solidFill>
                  <a:srgbClr val="FFFFFF"/>
                </a:solidFill>
                <a:effectLst>
                  <a:outerShdw blurRad="50800" dist="38100" dir="2700000" algn="tl" rotWithShape="0">
                    <a:prstClr val="black">
                      <a:alpha val="40000"/>
                    </a:prstClr>
                  </a:outerShdw>
                </a:effectLst>
              </a:rPr>
              <a:t>SA</a:t>
            </a:r>
            <a:endParaRPr lang="en-US" sz="2000" b="1" kern="1200" dirty="0">
              <a:solidFill>
                <a:prstClr val="black"/>
              </a:solidFill>
              <a:effectLst>
                <a:outerShdw blurRad="50800" dist="38100" dir="2700000" algn="tl" rotWithShape="0">
                  <a:prstClr val="black">
                    <a:alpha val="40000"/>
                  </a:prstClr>
                </a:outerShdw>
              </a:effectLst>
            </a:endParaRPr>
          </a:p>
          <a:p>
            <a:pPr marL="354965" marR="5080" lvl="0" indent="-342265" algn="l" defTabSz="914400" rtl="0" eaLnBrk="1" fontAlgn="auto" latinLnBrk="0" hangingPunct="1">
              <a:lnSpc>
                <a:spcPct val="100000"/>
              </a:lnSpc>
              <a:spcBef>
                <a:spcPts val="25"/>
              </a:spcBef>
              <a:spcAft>
                <a:spcPts val="300"/>
              </a:spcAft>
              <a:buClr>
                <a:srgbClr val="FFFFFF"/>
              </a:buClr>
              <a:buSzTx/>
              <a:buFont typeface="Arial"/>
              <a:buChar char="•"/>
              <a:tabLst>
                <a:tab pos="355600" algn="l"/>
              </a:tabLst>
              <a:defRPr/>
            </a:pPr>
            <a:r>
              <a:rPr lang="en-US" sz="1800" kern="1200" spc="-40" dirty="0">
                <a:solidFill>
                  <a:srgbClr val="FFFFFF"/>
                </a:solidFill>
              </a:rPr>
              <a:t>R</a:t>
            </a:r>
            <a:r>
              <a:rPr lang="en-US" sz="1800" kern="1200" spc="-15" dirty="0">
                <a:solidFill>
                  <a:srgbClr val="FFFFFF"/>
                </a:solidFill>
              </a:rPr>
              <a:t>e</a:t>
            </a:r>
            <a:r>
              <a:rPr lang="en-US" sz="1800" kern="1200" spc="-25" dirty="0">
                <a:solidFill>
                  <a:srgbClr val="FFFFFF"/>
                </a:solidFill>
              </a:rPr>
              <a:t>c</a:t>
            </a:r>
            <a:r>
              <a:rPr lang="en-US" sz="1800" kern="1200" spc="-20" dirty="0">
                <a:solidFill>
                  <a:srgbClr val="FFFFFF"/>
                </a:solidFill>
              </a:rPr>
              <a:t>omm</a:t>
            </a:r>
            <a:r>
              <a:rPr lang="en-US" sz="1800" kern="1200" spc="-15" dirty="0">
                <a:solidFill>
                  <a:srgbClr val="FFFFFF"/>
                </a:solidFill>
              </a:rPr>
              <a:t>e</a:t>
            </a:r>
            <a:r>
              <a:rPr lang="en-US" sz="1800" kern="1200" spc="-10" dirty="0">
                <a:solidFill>
                  <a:srgbClr val="FFFFFF"/>
                </a:solidFill>
              </a:rPr>
              <a:t>nd</a:t>
            </a:r>
            <a:r>
              <a:rPr lang="en-US" sz="1800" kern="1200" spc="35" dirty="0">
                <a:solidFill>
                  <a:srgbClr val="FFFFFF"/>
                </a:solidFill>
              </a:rPr>
              <a:t> </a:t>
            </a:r>
            <a:r>
              <a:rPr lang="en-US" sz="1800" kern="1200" spc="-10" dirty="0">
                <a:solidFill>
                  <a:srgbClr val="FFFFFF"/>
                </a:solidFill>
              </a:rPr>
              <a:t>NA</a:t>
            </a:r>
            <a:r>
              <a:rPr lang="en-US" sz="1800" kern="1200" spc="-25" dirty="0">
                <a:solidFill>
                  <a:srgbClr val="FFFFFF"/>
                </a:solidFill>
              </a:rPr>
              <a:t>S</a:t>
            </a:r>
            <a:r>
              <a:rPr lang="en-US" sz="1800" kern="1200" spc="-10" dirty="0">
                <a:solidFill>
                  <a:srgbClr val="FFFFFF"/>
                </a:solidFill>
              </a:rPr>
              <a:t>A</a:t>
            </a:r>
            <a:r>
              <a:rPr lang="en-US" sz="1800" kern="1200" spc="20" dirty="0">
                <a:solidFill>
                  <a:srgbClr val="FFFFFF"/>
                </a:solidFill>
              </a:rPr>
              <a:t> </a:t>
            </a:r>
            <a:r>
              <a:rPr lang="en-US" sz="1800" kern="1200" spc="-40" dirty="0">
                <a:solidFill>
                  <a:srgbClr val="FFFFFF"/>
                </a:solidFill>
              </a:rPr>
              <a:t>r</a:t>
            </a:r>
            <a:r>
              <a:rPr lang="en-US" sz="1800" kern="1200" spc="-15" dirty="0">
                <a:solidFill>
                  <a:srgbClr val="FFFFFF"/>
                </a:solidFill>
              </a:rPr>
              <a:t>ese</a:t>
            </a:r>
            <a:r>
              <a:rPr lang="en-US" sz="1800" kern="1200" spc="-10" dirty="0">
                <a:solidFill>
                  <a:srgbClr val="FFFFFF"/>
                </a:solidFill>
              </a:rPr>
              <a:t>a</a:t>
            </a:r>
            <a:r>
              <a:rPr lang="en-US" sz="1800" kern="1200" spc="-40" dirty="0">
                <a:solidFill>
                  <a:srgbClr val="FFFFFF"/>
                </a:solidFill>
              </a:rPr>
              <a:t>r</a:t>
            </a:r>
            <a:r>
              <a:rPr lang="en-US" sz="1800" kern="1200" spc="-15" dirty="0">
                <a:solidFill>
                  <a:srgbClr val="FFFFFF"/>
                </a:solidFill>
              </a:rPr>
              <a:t>c</a:t>
            </a:r>
            <a:r>
              <a:rPr lang="en-US" sz="1800" kern="1200" spc="-10" dirty="0">
                <a:solidFill>
                  <a:srgbClr val="FFFFFF"/>
                </a:solidFill>
              </a:rPr>
              <a:t>h</a:t>
            </a:r>
            <a:r>
              <a:rPr lang="en-US" sz="1800" kern="1200" spc="35" dirty="0">
                <a:solidFill>
                  <a:srgbClr val="FFFFFF"/>
                </a:solidFill>
              </a:rPr>
              <a:t> </a:t>
            </a:r>
            <a:r>
              <a:rPr lang="en-US" sz="1800" kern="1200" spc="-10" dirty="0">
                <a:solidFill>
                  <a:srgbClr val="FFFFFF"/>
                </a:solidFill>
              </a:rPr>
              <a:t>a</a:t>
            </a:r>
            <a:r>
              <a:rPr lang="en-US" sz="1800" kern="1200" spc="-15" dirty="0">
                <a:solidFill>
                  <a:srgbClr val="FFFFFF"/>
                </a:solidFill>
              </a:rPr>
              <a:t>c</a:t>
            </a:r>
            <a:r>
              <a:rPr lang="en-US" sz="1800" kern="1200" spc="-5" dirty="0">
                <a:solidFill>
                  <a:srgbClr val="FFFFFF"/>
                </a:solidFill>
              </a:rPr>
              <a:t>t</a:t>
            </a:r>
            <a:r>
              <a:rPr lang="en-US" sz="1800" kern="1200" dirty="0">
                <a:solidFill>
                  <a:srgbClr val="FFFFFF"/>
                </a:solidFill>
              </a:rPr>
              <a:t>i</a:t>
            </a:r>
            <a:r>
              <a:rPr lang="en-US" sz="1800" kern="1200" spc="-15" dirty="0">
                <a:solidFill>
                  <a:srgbClr val="FFFFFF"/>
                </a:solidFill>
              </a:rPr>
              <a:t>v</a:t>
            </a:r>
            <a:r>
              <a:rPr lang="en-US" sz="1800" kern="1200" dirty="0">
                <a:solidFill>
                  <a:srgbClr val="FFFFFF"/>
                </a:solidFill>
              </a:rPr>
              <a:t>i</a:t>
            </a:r>
            <a:r>
              <a:rPr lang="en-US" sz="1800" kern="1200" spc="-5" dirty="0">
                <a:solidFill>
                  <a:srgbClr val="FFFFFF"/>
                </a:solidFill>
              </a:rPr>
              <a:t>t</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s</a:t>
            </a:r>
            <a:r>
              <a:rPr lang="en-US" sz="1800" kern="1200" spc="-30" dirty="0">
                <a:solidFill>
                  <a:srgbClr val="FFFFFF"/>
                </a:solidFill>
              </a:rPr>
              <a:t> </a:t>
            </a:r>
            <a:r>
              <a:rPr lang="en-US" sz="1800" kern="1200" spc="-20" dirty="0">
                <a:solidFill>
                  <a:srgbClr val="FFFFFF"/>
                </a:solidFill>
              </a:rPr>
              <a:t>t</a:t>
            </a:r>
            <a:r>
              <a:rPr lang="en-US" sz="1800" kern="1200" spc="-10" dirty="0">
                <a:solidFill>
                  <a:srgbClr val="FFFFFF"/>
                </a:solidFill>
              </a:rPr>
              <a:t>o</a:t>
            </a:r>
            <a:r>
              <a:rPr lang="en-US" sz="1800" kern="1200" spc="5" dirty="0">
                <a:solidFill>
                  <a:srgbClr val="FFFFFF"/>
                </a:solidFill>
              </a:rPr>
              <a:t> </a:t>
            </a:r>
            <a:r>
              <a:rPr lang="en-US" sz="1800" kern="1200" spc="-10" dirty="0">
                <a:solidFill>
                  <a:srgbClr val="FFFFFF"/>
                </a:solidFill>
              </a:rPr>
              <a:t>ad</a:t>
            </a:r>
            <a:r>
              <a:rPr lang="en-US" sz="1800" kern="1200" spc="-35" dirty="0">
                <a:solidFill>
                  <a:srgbClr val="FFFFFF"/>
                </a:solidFill>
              </a:rPr>
              <a:t>v</a:t>
            </a:r>
            <a:r>
              <a:rPr lang="en-US" sz="1800" kern="1200" spc="-10" dirty="0">
                <a:solidFill>
                  <a:srgbClr val="FFFFFF"/>
                </a:solidFill>
              </a:rPr>
              <a:t>an</a:t>
            </a:r>
            <a:r>
              <a:rPr lang="en-US" sz="1800" kern="1200" spc="-15" dirty="0">
                <a:solidFill>
                  <a:srgbClr val="FFFFFF"/>
                </a:solidFill>
              </a:rPr>
              <a:t>c</a:t>
            </a:r>
            <a:r>
              <a:rPr lang="en-US" sz="1800" kern="1200" spc="-10" dirty="0">
                <a:solidFill>
                  <a:srgbClr val="FFFFFF"/>
                </a:solidFill>
              </a:rPr>
              <a:t>e</a:t>
            </a:r>
            <a:r>
              <a:rPr lang="en-US" sz="1800" kern="1200" spc="-5" dirty="0">
                <a:solidFill>
                  <a:srgbClr val="FFFFFF"/>
                </a:solidFill>
              </a:rPr>
              <a:t> </a:t>
            </a:r>
            <a:r>
              <a:rPr lang="en-US" sz="1800" kern="1200" spc="-35" dirty="0">
                <a:solidFill>
                  <a:srgbClr val="FFFFFF"/>
                </a:solidFill>
              </a:rPr>
              <a:t>E</a:t>
            </a:r>
            <a:r>
              <a:rPr lang="en-US" sz="1800" kern="1200" spc="-10" dirty="0">
                <a:solidFill>
                  <a:srgbClr val="FFFFFF"/>
                </a:solidFill>
              </a:rPr>
              <a:t>a</a:t>
            </a:r>
            <a:r>
              <a:rPr lang="en-US" sz="1800" kern="1200" spc="-15" dirty="0">
                <a:solidFill>
                  <a:srgbClr val="FFFFFF"/>
                </a:solidFill>
              </a:rPr>
              <a:t>r</a:t>
            </a:r>
            <a:r>
              <a:rPr lang="en-US" sz="1800" kern="1200" spc="-5" dirty="0">
                <a:solidFill>
                  <a:srgbClr val="FFFFFF"/>
                </a:solidFill>
              </a:rPr>
              <a:t>t</a:t>
            </a:r>
            <a:r>
              <a:rPr lang="en-US" sz="1800" kern="1200" spc="-10" dirty="0">
                <a:solidFill>
                  <a:srgbClr val="FFFFFF"/>
                </a:solidFill>
              </a:rPr>
              <a:t>h</a:t>
            </a:r>
            <a:r>
              <a:rPr lang="en-US" sz="1800" kern="1200" spc="10" dirty="0">
                <a:solidFill>
                  <a:srgbClr val="FFFFFF"/>
                </a:solidFill>
              </a:rPr>
              <a:t> </a:t>
            </a:r>
            <a:r>
              <a:rPr lang="en-US" sz="1800" kern="1200" spc="-35" dirty="0">
                <a:solidFill>
                  <a:srgbClr val="FFFFFF"/>
                </a:solidFill>
              </a:rPr>
              <a:t>s</a:t>
            </a:r>
            <a:r>
              <a:rPr lang="en-US" sz="1800" kern="1200" spc="-25" dirty="0">
                <a:solidFill>
                  <a:srgbClr val="FFFFFF"/>
                </a:solidFill>
              </a:rPr>
              <a:t>ys</a:t>
            </a:r>
            <a:r>
              <a:rPr lang="en-US" sz="1800" kern="1200" spc="-20" dirty="0">
                <a:solidFill>
                  <a:srgbClr val="FFFFFF"/>
                </a:solidFill>
              </a:rPr>
              <a:t>t</a:t>
            </a:r>
            <a:r>
              <a:rPr lang="en-US" sz="1800" kern="1200" spc="-15" dirty="0">
                <a:solidFill>
                  <a:srgbClr val="FFFFFF"/>
                </a:solidFill>
              </a:rPr>
              <a:t>em</a:t>
            </a:r>
            <a:r>
              <a:rPr lang="en-US" sz="1800" kern="1200" spc="-2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20" dirty="0">
                <a:solidFill>
                  <a:srgbClr val="FFFFFF"/>
                </a:solidFill>
              </a:rPr>
              <a:t> </a:t>
            </a:r>
            <a:r>
              <a:rPr lang="en-US" sz="1800" kern="1200" spc="-10" dirty="0">
                <a:solidFill>
                  <a:srgbClr val="FFFFFF"/>
                </a:solidFill>
              </a:rPr>
              <a:t>and</a:t>
            </a:r>
            <a:r>
              <a:rPr lang="en-US" sz="1800" kern="1200" spc="-15" dirty="0">
                <a:solidFill>
                  <a:srgbClr val="FFFFFF"/>
                </a:solidFill>
              </a:rPr>
              <a:t> </a:t>
            </a:r>
            <a:r>
              <a:rPr lang="en-US" sz="1800" kern="1200" spc="-10" dirty="0">
                <a:solidFill>
                  <a:srgbClr val="FFFFFF"/>
                </a:solidFill>
              </a:rPr>
              <a:t>app</a:t>
            </a:r>
            <a:r>
              <a:rPr lang="en-US" sz="1800" kern="1200" dirty="0">
                <a:solidFill>
                  <a:srgbClr val="FFFFFF"/>
                </a:solidFill>
              </a:rPr>
              <a:t>li</a:t>
            </a:r>
            <a:r>
              <a:rPr lang="en-US" sz="1800" kern="1200" spc="-25" dirty="0">
                <a:solidFill>
                  <a:srgbClr val="FFFFFF"/>
                </a:solidFill>
              </a:rPr>
              <a:t>c</a:t>
            </a:r>
            <a:r>
              <a:rPr lang="en-US" sz="1800" kern="1200" spc="-20" dirty="0">
                <a:solidFill>
                  <a:srgbClr val="FFFFFF"/>
                </a:solidFill>
              </a:rPr>
              <a:t>a</a:t>
            </a:r>
            <a:r>
              <a:rPr lang="en-US" sz="1800" kern="1200" spc="-5" dirty="0">
                <a:solidFill>
                  <a:srgbClr val="FFFFFF"/>
                </a:solidFill>
              </a:rPr>
              <a:t>t</a:t>
            </a:r>
            <a:r>
              <a:rPr lang="en-US" sz="1800" kern="1200" spc="-15" dirty="0">
                <a:solidFill>
                  <a:srgbClr val="FFFFFF"/>
                </a:solidFill>
              </a:rPr>
              <a:t>io</a:t>
            </a:r>
            <a:r>
              <a:rPr lang="en-US" sz="1800" kern="1200" spc="-10" dirty="0">
                <a:solidFill>
                  <a:srgbClr val="FFFFFF"/>
                </a:solidFill>
              </a:rPr>
              <a:t>ns</a:t>
            </a:r>
            <a:r>
              <a:rPr lang="en-US" sz="1800" kern="1200" spc="-30" dirty="0">
                <a:solidFill>
                  <a:srgbClr val="FFFFFF"/>
                </a:solidFill>
              </a:rPr>
              <a:t> </a:t>
            </a:r>
            <a:r>
              <a:rPr lang="en-US" sz="1800" kern="1200" spc="-25" dirty="0">
                <a:solidFill>
                  <a:srgbClr val="FFFFFF"/>
                </a:solidFill>
              </a:rPr>
              <a:t>b</a:t>
            </a:r>
            <a:r>
              <a:rPr lang="en-US" sz="1800" kern="1200" spc="-10" dirty="0">
                <a:solidFill>
                  <a:srgbClr val="FFFFFF"/>
                </a:solidFill>
              </a:rPr>
              <a:t>y</a:t>
            </a:r>
            <a:r>
              <a:rPr lang="en-US" sz="1800" kern="1200" spc="-5" dirty="0">
                <a:solidFill>
                  <a:srgbClr val="FFFFFF"/>
                </a:solidFill>
              </a:rPr>
              <a:t> </a:t>
            </a:r>
            <a:r>
              <a:rPr lang="en-US" sz="1800" kern="1200" spc="-20" dirty="0">
                <a:solidFill>
                  <a:srgbClr val="FFFFFF"/>
                </a:solidFill>
              </a:rPr>
              <a:t>m</a:t>
            </a:r>
            <a:r>
              <a:rPr lang="en-US" sz="1800" kern="1200" spc="-15" dirty="0">
                <a:solidFill>
                  <a:srgbClr val="FFFFFF"/>
                </a:solidFill>
              </a:rPr>
              <a:t>e</a:t>
            </a:r>
            <a:r>
              <a:rPr lang="en-US" sz="1800" kern="1200" spc="-10" dirty="0">
                <a:solidFill>
                  <a:srgbClr val="FFFFFF"/>
                </a:solidFill>
              </a:rPr>
              <a:t>ans</a:t>
            </a:r>
            <a:r>
              <a:rPr lang="en-US" sz="1800" kern="1200" spc="10" dirty="0">
                <a:solidFill>
                  <a:srgbClr val="FFFFFF"/>
                </a:solidFill>
              </a:rPr>
              <a:t> </a:t>
            </a:r>
            <a:r>
              <a:rPr lang="en-US" sz="1800" kern="1200" spc="-15" dirty="0">
                <a:solidFill>
                  <a:srgbClr val="FFFFFF"/>
                </a:solidFill>
              </a:rPr>
              <a:t>o</a:t>
            </a:r>
            <a:r>
              <a:rPr lang="en-US" sz="1800" kern="1200" spc="-5" dirty="0">
                <a:solidFill>
                  <a:srgbClr val="FFFFFF"/>
                </a:solidFill>
              </a:rPr>
              <a:t>f</a:t>
            </a:r>
            <a:r>
              <a:rPr lang="en-US" sz="1800" kern="1200" dirty="0">
                <a:solidFill>
                  <a:srgbClr val="FFFFFF"/>
                </a:solidFill>
              </a:rPr>
              <a:t> </a:t>
            </a:r>
            <a:r>
              <a:rPr lang="en-US" sz="1800" kern="1200" spc="-10" dirty="0">
                <a:solidFill>
                  <a:srgbClr val="FFFFFF"/>
                </a:solidFill>
              </a:rPr>
              <a:t>a</a:t>
            </a:r>
            <a:r>
              <a:rPr lang="en-US" sz="1800" kern="1200" dirty="0">
                <a:solidFill>
                  <a:srgbClr val="FFFFFF"/>
                </a:solidFill>
              </a:rPr>
              <a:t> </a:t>
            </a:r>
            <a:r>
              <a:rPr lang="en-US" sz="1800" kern="1200" spc="-15" dirty="0">
                <a:solidFill>
                  <a:srgbClr val="FFFFFF"/>
                </a:solidFill>
              </a:rPr>
              <a:t>s</a:t>
            </a:r>
            <a:r>
              <a:rPr lang="en-US" sz="1800" kern="1200" spc="-25" dirty="0">
                <a:solidFill>
                  <a:srgbClr val="FFFFFF"/>
                </a:solidFill>
              </a:rPr>
              <a:t>e</a:t>
            </a:r>
            <a:r>
              <a:rPr lang="en-US" sz="1800" kern="1200" spc="-10" dirty="0">
                <a:solidFill>
                  <a:srgbClr val="FFFFFF"/>
                </a:solidFill>
              </a:rPr>
              <a:t>t</a:t>
            </a:r>
            <a:r>
              <a:rPr lang="en-US" sz="1800" kern="1200" spc="15" dirty="0">
                <a:solidFill>
                  <a:srgbClr val="FFFFFF"/>
                </a:solidFill>
              </a:rPr>
              <a:t> </a:t>
            </a:r>
            <a:r>
              <a:rPr lang="en-US" sz="1800" kern="1200" spc="-15" dirty="0">
                <a:solidFill>
                  <a:srgbClr val="FFFFFF"/>
                </a:solidFill>
              </a:rPr>
              <a:t>o</a:t>
            </a:r>
            <a:r>
              <a:rPr lang="en-US" sz="1800" kern="1200" spc="-5" dirty="0">
                <a:solidFill>
                  <a:srgbClr val="FFFFFF"/>
                </a:solidFill>
              </a:rPr>
              <a:t>f</a:t>
            </a:r>
            <a:r>
              <a:rPr lang="en-US" sz="1800" kern="1200" spc="15" dirty="0">
                <a:solidFill>
                  <a:srgbClr val="FFFFFF"/>
                </a:solidFill>
              </a:rPr>
              <a:t> </a:t>
            </a:r>
            <a:r>
              <a:rPr lang="en-US" sz="1800" kern="1200" spc="-10" dirty="0">
                <a:solidFill>
                  <a:srgbClr val="FFFFFF"/>
                </a:solidFill>
              </a:rPr>
              <a:t>p</a:t>
            </a:r>
            <a:r>
              <a:rPr lang="en-US" sz="1800" kern="1200" spc="-15" dirty="0">
                <a:solidFill>
                  <a:srgbClr val="FFFFFF"/>
                </a:solidFill>
              </a:rPr>
              <a:t>r</a:t>
            </a:r>
            <a:r>
              <a:rPr lang="en-US" sz="1800" kern="1200" dirty="0">
                <a:solidFill>
                  <a:srgbClr val="FFFFFF"/>
                </a:solidFill>
              </a:rPr>
              <a:t>i</a:t>
            </a:r>
            <a:r>
              <a:rPr lang="en-US" sz="1800" kern="1200" spc="-15" dirty="0">
                <a:solidFill>
                  <a:srgbClr val="FFFFFF"/>
                </a:solidFill>
              </a:rPr>
              <a:t>or</a:t>
            </a:r>
            <a:r>
              <a:rPr lang="en-US" sz="1800" kern="1200" dirty="0">
                <a:solidFill>
                  <a:srgbClr val="FFFFFF"/>
                </a:solidFill>
              </a:rPr>
              <a:t>i</a:t>
            </a:r>
            <a:r>
              <a:rPr lang="en-US" sz="1800" kern="1200" spc="-5" dirty="0">
                <a:solidFill>
                  <a:srgbClr val="FFFFFF"/>
                </a:solidFill>
              </a:rPr>
              <a:t>t</a:t>
            </a:r>
            <a:r>
              <a:rPr lang="en-US" sz="1800" kern="1200" dirty="0">
                <a:solidFill>
                  <a:srgbClr val="FFFFFF"/>
                </a:solidFill>
              </a:rPr>
              <a:t>i</a:t>
            </a:r>
            <a:r>
              <a:rPr lang="en-US" sz="1800" kern="1200" spc="-45" dirty="0">
                <a:solidFill>
                  <a:srgbClr val="FFFFFF"/>
                </a:solidFill>
              </a:rPr>
              <a:t>z</a:t>
            </a:r>
            <a:r>
              <a:rPr lang="en-US" sz="1800" kern="1200" spc="-15" dirty="0">
                <a:solidFill>
                  <a:srgbClr val="FFFFFF"/>
                </a:solidFill>
              </a:rPr>
              <a:t>e</a:t>
            </a:r>
            <a:r>
              <a:rPr lang="en-US" sz="1800" kern="1200" spc="-10" dirty="0">
                <a:solidFill>
                  <a:srgbClr val="FFFFFF"/>
                </a:solidFill>
              </a:rPr>
              <a:t>d</a:t>
            </a:r>
            <a:r>
              <a:rPr lang="en-US" sz="1800" kern="1200" dirty="0">
                <a:solidFill>
                  <a:srgbClr val="FFFFFF"/>
                </a:solidFill>
              </a:rPr>
              <a:t> </a:t>
            </a:r>
            <a:r>
              <a:rPr lang="en-US" sz="1800" kern="1200" spc="-25" dirty="0">
                <a:solidFill>
                  <a:srgbClr val="FFFFFF"/>
                </a:solidFill>
              </a:rPr>
              <a:t>s</a:t>
            </a:r>
            <a:r>
              <a:rPr lang="en-US" sz="1800" kern="1200" spc="-5" dirty="0">
                <a:solidFill>
                  <a:srgbClr val="FFFFFF"/>
                </a:solidFill>
              </a:rPr>
              <a:t>t</a:t>
            </a:r>
            <a:r>
              <a:rPr lang="en-US" sz="1800" kern="1200" spc="-55" dirty="0">
                <a:solidFill>
                  <a:srgbClr val="FFFFFF"/>
                </a:solidFill>
              </a:rPr>
              <a:t>r</a:t>
            </a:r>
            <a:r>
              <a:rPr lang="en-US" sz="1800" kern="1200" spc="-20" dirty="0">
                <a:solidFill>
                  <a:srgbClr val="FFFFFF"/>
                </a:solidFill>
              </a:rPr>
              <a:t>at</a:t>
            </a:r>
            <a:r>
              <a:rPr lang="en-US" sz="1800" kern="1200" spc="-15" dirty="0">
                <a:solidFill>
                  <a:srgbClr val="FFFFFF"/>
                </a:solidFill>
              </a:rPr>
              <a:t>e</a:t>
            </a:r>
            <a:r>
              <a:rPr lang="en-US" sz="1800" kern="1200" spc="-10" dirty="0">
                <a:solidFill>
                  <a:srgbClr val="FFFFFF"/>
                </a:solidFill>
              </a:rPr>
              <a:t>g</a:t>
            </a:r>
            <a:r>
              <a:rPr lang="en-US" sz="1800" kern="1200" dirty="0">
                <a:solidFill>
                  <a:srgbClr val="FFFFFF"/>
                </a:solidFill>
              </a:rPr>
              <a:t>i</a:t>
            </a:r>
            <a:r>
              <a:rPr lang="en-US" sz="1800" kern="1200" spc="-10" dirty="0">
                <a:solidFill>
                  <a:srgbClr val="FFFFFF"/>
                </a:solidFill>
              </a:rPr>
              <a:t>c</a:t>
            </a:r>
            <a:r>
              <a:rPr lang="en-US" sz="1800" kern="1200" spc="-20" dirty="0">
                <a:solidFill>
                  <a:srgbClr val="FFFFFF"/>
                </a:solidFill>
              </a:rPr>
              <a:t> </a:t>
            </a:r>
            <a:r>
              <a:rPr lang="en-US" sz="1800" kern="1200" spc="-45" dirty="0">
                <a:solidFill>
                  <a:srgbClr val="CCFF33"/>
                </a:solidFill>
              </a:rPr>
              <a:t>“</a:t>
            </a:r>
            <a:r>
              <a:rPr lang="en-US" sz="1800" kern="1200" spc="-15" dirty="0">
                <a:solidFill>
                  <a:srgbClr val="CCFF33"/>
                </a:solidFill>
              </a:rPr>
              <a:t>sc</a:t>
            </a:r>
            <a:r>
              <a:rPr lang="en-US" sz="1800" kern="1200" dirty="0">
                <a:solidFill>
                  <a:srgbClr val="CCFF33"/>
                </a:solidFill>
              </a:rPr>
              <a:t>i</a:t>
            </a:r>
            <a:r>
              <a:rPr lang="en-US" sz="1800" kern="1200" spc="-15" dirty="0">
                <a:solidFill>
                  <a:srgbClr val="CCFF33"/>
                </a:solidFill>
              </a:rPr>
              <a:t>e</a:t>
            </a:r>
            <a:r>
              <a:rPr lang="en-US" sz="1800" kern="1200" spc="-10" dirty="0">
                <a:solidFill>
                  <a:srgbClr val="CCFF33"/>
                </a:solidFill>
              </a:rPr>
              <a:t>n</a:t>
            </a:r>
            <a:r>
              <a:rPr lang="en-US" sz="1800" kern="1200" spc="-15" dirty="0">
                <a:solidFill>
                  <a:srgbClr val="CCFF33"/>
                </a:solidFill>
              </a:rPr>
              <a:t>c</a:t>
            </a:r>
            <a:r>
              <a:rPr lang="en-US" sz="1800" kern="1200" spc="-10" dirty="0">
                <a:solidFill>
                  <a:srgbClr val="CCFF33"/>
                </a:solidFill>
              </a:rPr>
              <a:t>e</a:t>
            </a:r>
            <a:r>
              <a:rPr lang="en-US" sz="1800" kern="1200" spc="20" dirty="0">
                <a:solidFill>
                  <a:srgbClr val="CCFF33"/>
                </a:solidFill>
              </a:rPr>
              <a:t> </a:t>
            </a:r>
            <a:r>
              <a:rPr lang="en-US" sz="1800" kern="1200" spc="-30" dirty="0">
                <a:solidFill>
                  <a:srgbClr val="CCFF33"/>
                </a:solidFill>
              </a:rPr>
              <a:t>t</a:t>
            </a:r>
            <a:r>
              <a:rPr lang="en-US" sz="1800" kern="1200" spc="-10" dirty="0">
                <a:solidFill>
                  <a:srgbClr val="CCFF33"/>
                </a:solidFill>
              </a:rPr>
              <a:t>a</a:t>
            </a:r>
            <a:r>
              <a:rPr lang="en-US" sz="1800" kern="1200" spc="-40" dirty="0">
                <a:solidFill>
                  <a:srgbClr val="CCFF33"/>
                </a:solidFill>
              </a:rPr>
              <a:t>r</a:t>
            </a:r>
            <a:r>
              <a:rPr lang="en-US" sz="1800" kern="1200" spc="-20" dirty="0">
                <a:solidFill>
                  <a:srgbClr val="CCFF33"/>
                </a:solidFill>
              </a:rPr>
              <a:t>g</a:t>
            </a:r>
            <a:r>
              <a:rPr lang="en-US" sz="1800" kern="1200" spc="-25" dirty="0">
                <a:solidFill>
                  <a:srgbClr val="CCFF33"/>
                </a:solidFill>
              </a:rPr>
              <a:t>e</a:t>
            </a:r>
            <a:r>
              <a:rPr lang="en-US" sz="1800" kern="1200" spc="-5" dirty="0">
                <a:solidFill>
                  <a:srgbClr val="CCFF33"/>
                </a:solidFill>
              </a:rPr>
              <a:t>t</a:t>
            </a:r>
            <a:r>
              <a:rPr lang="en-US" sz="1800" kern="1200" spc="-15" dirty="0">
                <a:solidFill>
                  <a:srgbClr val="CCFF33"/>
                </a:solidFill>
              </a:rPr>
              <a:t>s</a:t>
            </a:r>
            <a:r>
              <a:rPr lang="en-US" sz="1800" kern="1200" spc="-10" dirty="0">
                <a:solidFill>
                  <a:srgbClr val="CCFF33"/>
                </a:solidFill>
              </a:rPr>
              <a:t>”</a:t>
            </a:r>
            <a:r>
              <a:rPr lang="en-US" sz="1800" kern="1200" spc="15" dirty="0">
                <a:solidFill>
                  <a:srgbClr val="92D050"/>
                </a:solidFill>
              </a:rPr>
              <a:t> </a:t>
            </a:r>
            <a:r>
              <a:rPr lang="en-US" sz="1800" kern="1200" spc="-40" dirty="0">
                <a:solidFill>
                  <a:srgbClr val="FFFFFF"/>
                </a:solidFill>
              </a:rPr>
              <a:t>f</a:t>
            </a:r>
            <a:r>
              <a:rPr lang="en-US" sz="1800" kern="1200" spc="-15" dirty="0">
                <a:solidFill>
                  <a:srgbClr val="FFFFFF"/>
                </a:solidFill>
              </a:rPr>
              <a:t>o</a:t>
            </a:r>
            <a:r>
              <a:rPr lang="en-US" sz="1800" kern="1200" spc="-10" dirty="0">
                <a:solidFill>
                  <a:srgbClr val="FFFFFF"/>
                </a:solidFill>
              </a:rPr>
              <a:t>r</a:t>
            </a:r>
            <a:r>
              <a:rPr lang="en-US" sz="1800" kern="1200" spc="15"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spc="-15" dirty="0">
                <a:solidFill>
                  <a:srgbClr val="FFFFFF"/>
                </a:solidFill>
              </a:rPr>
              <a:t>s</a:t>
            </a:r>
            <a:r>
              <a:rPr lang="en-US" sz="1800" kern="1200" spc="-10" dirty="0">
                <a:solidFill>
                  <a:srgbClr val="FFFFFF"/>
                </a:solidFill>
              </a:rPr>
              <a:t>pa</a:t>
            </a:r>
            <a:r>
              <a:rPr lang="en-US" sz="1800" kern="1200" spc="-15" dirty="0">
                <a:solidFill>
                  <a:srgbClr val="FFFFFF"/>
                </a:solidFill>
              </a:rPr>
              <a:t>ce</a:t>
            </a:r>
            <a:r>
              <a:rPr lang="en-US" sz="1800" kern="1200" spc="-10" dirty="0">
                <a:solidFill>
                  <a:srgbClr val="FFFFFF"/>
                </a:solidFill>
              </a:rPr>
              <a:t>-ba</a:t>
            </a:r>
            <a:r>
              <a:rPr lang="en-US" sz="1800" kern="1200" spc="-15" dirty="0">
                <a:solidFill>
                  <a:srgbClr val="FFFFFF"/>
                </a:solidFill>
              </a:rPr>
              <a:t>se</a:t>
            </a:r>
            <a:r>
              <a:rPr lang="en-US" sz="1800" kern="1200" spc="-10" dirty="0">
                <a:solidFill>
                  <a:srgbClr val="FFFFFF"/>
                </a:solidFill>
              </a:rPr>
              <a:t>d</a:t>
            </a:r>
            <a:r>
              <a:rPr lang="en-US" sz="1800" kern="1200" dirty="0">
                <a:solidFill>
                  <a:srgbClr val="FFFFFF"/>
                </a:solidFill>
              </a:rPr>
              <a:t> </a:t>
            </a:r>
            <a:r>
              <a:rPr lang="en-US" sz="1800" kern="1200" spc="-15" dirty="0">
                <a:solidFill>
                  <a:srgbClr val="FFFFFF"/>
                </a:solidFill>
              </a:rPr>
              <a:t>o</a:t>
            </a:r>
            <a:r>
              <a:rPr lang="en-US" sz="1800" kern="1200" spc="-25" dirty="0">
                <a:solidFill>
                  <a:srgbClr val="FFFFFF"/>
                </a:solidFill>
              </a:rPr>
              <a:t>b</a:t>
            </a:r>
            <a:r>
              <a:rPr lang="en-US" sz="1800" kern="1200" spc="-15" dirty="0">
                <a:solidFill>
                  <a:srgbClr val="FFFFFF"/>
                </a:solidFill>
              </a:rPr>
              <a:t>se</a:t>
            </a:r>
            <a:r>
              <a:rPr lang="en-US" sz="1800" kern="1200" spc="-5" dirty="0">
                <a:solidFill>
                  <a:srgbClr val="FFFFFF"/>
                </a:solidFill>
              </a:rPr>
              <a:t>r</a:t>
            </a:r>
            <a:r>
              <a:rPr lang="en-US" sz="1800" kern="1200" spc="-35" dirty="0">
                <a:solidFill>
                  <a:srgbClr val="FFFFFF"/>
                </a:solidFill>
              </a:rPr>
              <a:t>v</a:t>
            </a:r>
            <a:r>
              <a:rPr lang="en-US" sz="1800" kern="1200" spc="-20" dirty="0">
                <a:solidFill>
                  <a:srgbClr val="FFFFFF"/>
                </a:solidFill>
              </a:rPr>
              <a:t>a</a:t>
            </a:r>
            <a:r>
              <a:rPr lang="en-US" sz="1800" kern="1200" spc="-5" dirty="0">
                <a:solidFill>
                  <a:srgbClr val="FFFFFF"/>
                </a:solidFill>
              </a:rPr>
              <a:t>t</a:t>
            </a:r>
            <a:r>
              <a:rPr lang="en-US" sz="1800" kern="1200" dirty="0">
                <a:solidFill>
                  <a:srgbClr val="FFFFFF"/>
                </a:solidFill>
              </a:rPr>
              <a:t>i</a:t>
            </a:r>
            <a:r>
              <a:rPr lang="en-US" sz="1800" kern="1200" spc="-15" dirty="0">
                <a:solidFill>
                  <a:srgbClr val="FFFFFF"/>
                </a:solidFill>
              </a:rPr>
              <a:t>on</a:t>
            </a:r>
            <a:r>
              <a:rPr lang="en-US" sz="1800" kern="1200" spc="-10" dirty="0">
                <a:solidFill>
                  <a:srgbClr val="FFFFFF"/>
                </a:solidFill>
              </a:rPr>
              <a:t> </a:t>
            </a:r>
            <a:r>
              <a:rPr lang="en-US" sz="1800" kern="1200" spc="-15" dirty="0">
                <a:solidFill>
                  <a:srgbClr val="FFFFFF"/>
                </a:solidFill>
              </a:rPr>
              <a:t>o</a:t>
            </a:r>
            <a:r>
              <a:rPr lang="en-US" sz="1800" kern="1200" spc="-10" dirty="0">
                <a:solidFill>
                  <a:srgbClr val="FFFFFF"/>
                </a:solidFill>
              </a:rPr>
              <a:t>pp</a:t>
            </a:r>
            <a:r>
              <a:rPr lang="en-US" sz="1800" kern="1200" spc="-15" dirty="0">
                <a:solidFill>
                  <a:srgbClr val="FFFFFF"/>
                </a:solidFill>
              </a:rPr>
              <a:t>or</a:t>
            </a:r>
            <a:r>
              <a:rPr lang="en-US" sz="1800" kern="1200" spc="-5" dirty="0">
                <a:solidFill>
                  <a:srgbClr val="FFFFFF"/>
                </a:solidFill>
              </a:rPr>
              <a:t>t</a:t>
            </a:r>
            <a:r>
              <a:rPr lang="en-US" sz="1800" kern="1200" spc="-10" dirty="0">
                <a:solidFill>
                  <a:srgbClr val="FFFFFF"/>
                </a:solidFill>
              </a:rPr>
              <a:t>un</a:t>
            </a:r>
            <a:r>
              <a:rPr lang="en-US" sz="1800" kern="1200" dirty="0">
                <a:solidFill>
                  <a:srgbClr val="FFFFFF"/>
                </a:solidFill>
              </a:rPr>
              <a:t>i</a:t>
            </a:r>
            <a:r>
              <a:rPr lang="en-US" sz="1800" kern="1200" spc="-5" dirty="0">
                <a:solidFill>
                  <a:srgbClr val="FFFFFF"/>
                </a:solidFill>
              </a:rPr>
              <a:t>t</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s</a:t>
            </a:r>
            <a:r>
              <a:rPr lang="en-US" sz="1800" kern="1200" spc="10" dirty="0">
                <a:solidFill>
                  <a:srgbClr val="FFFFFF"/>
                </a:solidFill>
              </a:rPr>
              <a:t> </a:t>
            </a:r>
            <a:r>
              <a:rPr lang="en-US" sz="1800" kern="1200" dirty="0">
                <a:solidFill>
                  <a:srgbClr val="FFFFFF"/>
                </a:solidFill>
              </a:rPr>
              <a:t>i</a:t>
            </a:r>
            <a:r>
              <a:rPr lang="en-US" sz="1800" kern="1200" spc="-10" dirty="0">
                <a:solidFill>
                  <a:srgbClr val="FFFFFF"/>
                </a:solidFill>
              </a:rPr>
              <a:t>n</a:t>
            </a:r>
            <a:r>
              <a:rPr lang="en-US" sz="1800" kern="1200" spc="-15"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spc="-10" dirty="0">
                <a:solidFill>
                  <a:srgbClr val="FFFFFF"/>
                </a:solidFill>
              </a:rPr>
              <a:t>d</a:t>
            </a:r>
            <a:r>
              <a:rPr lang="en-US" sz="1800" kern="1200" spc="-15" dirty="0">
                <a:solidFill>
                  <a:srgbClr val="FFFFFF"/>
                </a:solidFill>
              </a:rPr>
              <a:t>e</a:t>
            </a:r>
            <a:r>
              <a:rPr lang="en-US" sz="1800" kern="1200" spc="-25" dirty="0">
                <a:solidFill>
                  <a:srgbClr val="FFFFFF"/>
                </a:solidFill>
              </a:rPr>
              <a:t>c</a:t>
            </a:r>
            <a:r>
              <a:rPr lang="en-US" sz="1800" kern="1200" spc="-10" dirty="0">
                <a:solidFill>
                  <a:srgbClr val="FFFFFF"/>
                </a:solidFill>
              </a:rPr>
              <a:t>ade</a:t>
            </a:r>
            <a:r>
              <a:rPr lang="en-US" sz="1800" kern="1200" spc="5" dirty="0">
                <a:solidFill>
                  <a:srgbClr val="FFFFFF"/>
                </a:solidFill>
              </a:rPr>
              <a:t> </a:t>
            </a:r>
            <a:r>
              <a:rPr lang="en-US" sz="1800" kern="1200" spc="-15" dirty="0">
                <a:solidFill>
                  <a:srgbClr val="FFFFFF"/>
                </a:solidFill>
              </a:rPr>
              <a:t>201</a:t>
            </a:r>
            <a:r>
              <a:rPr lang="en-US" sz="1800" kern="1200" spc="-10" dirty="0">
                <a:solidFill>
                  <a:srgbClr val="FFFFFF"/>
                </a:solidFill>
              </a:rPr>
              <a:t>8-</a:t>
            </a:r>
            <a:r>
              <a:rPr lang="en-US" sz="1800" kern="1200" spc="-15" dirty="0">
                <a:solidFill>
                  <a:srgbClr val="FFFFFF"/>
                </a:solidFill>
              </a:rPr>
              <a:t>2027</a:t>
            </a:r>
            <a:r>
              <a:rPr lang="en-US" sz="1800" kern="1200" spc="-5" dirty="0">
                <a:solidFill>
                  <a:srgbClr val="FFFFFF"/>
                </a:solidFill>
              </a:rPr>
              <a:t>.</a:t>
            </a:r>
            <a:r>
              <a:rPr lang="en-US" sz="1800" kern="1200" dirty="0">
                <a:solidFill>
                  <a:srgbClr val="FFFFFF"/>
                </a:solidFill>
              </a:rPr>
              <a:t> </a:t>
            </a:r>
            <a:r>
              <a:rPr lang="en-US" sz="1800" kern="1200" spc="60" dirty="0">
                <a:solidFill>
                  <a:srgbClr val="FFFFFF"/>
                </a:solidFill>
              </a:rPr>
              <a:t> </a:t>
            </a:r>
            <a:r>
              <a:rPr lang="en-US" sz="1800" kern="1200" spc="-10" dirty="0">
                <a:solidFill>
                  <a:srgbClr val="FFFFFF"/>
                </a:solidFill>
              </a:rPr>
              <a:t>(A</a:t>
            </a:r>
            <a:r>
              <a:rPr lang="en-US" sz="1800" kern="1200" spc="1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5" dirty="0">
                <a:solidFill>
                  <a:srgbClr val="FFFFFF"/>
                </a:solidFill>
              </a:rPr>
              <a:t> </a:t>
            </a:r>
            <a:r>
              <a:rPr lang="en-US" sz="1800" kern="1200" spc="-30" dirty="0">
                <a:solidFill>
                  <a:srgbClr val="FFFFFF"/>
                </a:solidFill>
              </a:rPr>
              <a:t>t</a:t>
            </a:r>
            <a:r>
              <a:rPr lang="en-US" sz="1800" kern="1200" spc="-10" dirty="0">
                <a:solidFill>
                  <a:srgbClr val="FFFFFF"/>
                </a:solidFill>
              </a:rPr>
              <a:t>a</a:t>
            </a:r>
            <a:r>
              <a:rPr lang="en-US" sz="1800" kern="1200" spc="-40" dirty="0">
                <a:solidFill>
                  <a:srgbClr val="FFFFFF"/>
                </a:solidFill>
              </a:rPr>
              <a:t>r</a:t>
            </a:r>
            <a:r>
              <a:rPr lang="en-US" sz="1800" kern="1200" spc="-20" dirty="0">
                <a:solidFill>
                  <a:srgbClr val="FFFFFF"/>
                </a:solidFill>
              </a:rPr>
              <a:t>g</a:t>
            </a:r>
            <a:r>
              <a:rPr lang="en-US" sz="1800" kern="1200" spc="-25" dirty="0">
                <a:solidFill>
                  <a:srgbClr val="FFFFFF"/>
                </a:solidFill>
              </a:rPr>
              <a:t>e</a:t>
            </a:r>
            <a:r>
              <a:rPr lang="en-US" sz="1800" kern="1200" spc="-10" dirty="0">
                <a:solidFill>
                  <a:srgbClr val="FFFFFF"/>
                </a:solidFill>
              </a:rPr>
              <a:t>t</a:t>
            </a:r>
            <a:r>
              <a:rPr lang="en-US" sz="1800" kern="1200" spc="15" dirty="0">
                <a:solidFill>
                  <a:srgbClr val="FFFFFF"/>
                </a:solidFill>
              </a:rPr>
              <a:t> </a:t>
            </a:r>
            <a:r>
              <a:rPr lang="en-US" sz="1800" kern="1200" dirty="0">
                <a:solidFill>
                  <a:srgbClr val="FFFFFF"/>
                </a:solidFill>
              </a:rPr>
              <a:t>i</a:t>
            </a:r>
            <a:r>
              <a:rPr lang="en-US" sz="1800" kern="1200" spc="-10" dirty="0">
                <a:solidFill>
                  <a:srgbClr val="FFFFFF"/>
                </a:solidFill>
              </a:rPr>
              <a:t>n</a:t>
            </a:r>
            <a:r>
              <a:rPr lang="en-US" sz="1800" kern="1200" dirty="0">
                <a:solidFill>
                  <a:srgbClr val="FFFFFF"/>
                </a:solidFill>
              </a:rPr>
              <a:t> </a:t>
            </a:r>
            <a:r>
              <a:rPr lang="en-US" sz="1800" kern="1200" spc="-5" dirty="0">
                <a:solidFill>
                  <a:srgbClr val="FFFFFF"/>
                </a:solidFill>
              </a:rPr>
              <a:t>t</a:t>
            </a:r>
            <a:r>
              <a:rPr lang="en-US" sz="1800" kern="1200" spc="-10" dirty="0">
                <a:solidFill>
                  <a:srgbClr val="FFFFFF"/>
                </a:solidFill>
              </a:rPr>
              <a:t>h</a:t>
            </a:r>
            <a:r>
              <a:rPr lang="en-US" sz="1800" kern="1200" dirty="0">
                <a:solidFill>
                  <a:srgbClr val="FFFFFF"/>
                </a:solidFill>
              </a:rPr>
              <a:t>i</a:t>
            </a:r>
            <a:r>
              <a:rPr lang="en-US" sz="1800" kern="1200" spc="-10" dirty="0">
                <a:solidFill>
                  <a:srgbClr val="FFFFFF"/>
                </a:solidFill>
              </a:rPr>
              <a:t>s</a:t>
            </a:r>
            <a:r>
              <a:rPr lang="en-US" sz="1800" kern="1200" spc="-15" dirty="0">
                <a:solidFill>
                  <a:srgbClr val="FFFFFF"/>
                </a:solidFill>
              </a:rPr>
              <a:t> </a:t>
            </a:r>
            <a:r>
              <a:rPr lang="en-US" sz="1800" kern="1200" dirty="0">
                <a:solidFill>
                  <a:srgbClr val="FFFFFF"/>
                </a:solidFill>
              </a:rPr>
              <a:t>i</a:t>
            </a:r>
            <a:r>
              <a:rPr lang="en-US" sz="1800" kern="1200" spc="-10" dirty="0">
                <a:solidFill>
                  <a:srgbClr val="FFFFFF"/>
                </a:solidFill>
              </a:rPr>
              <a:t>n</a:t>
            </a:r>
            <a:r>
              <a:rPr lang="en-US" sz="1800" kern="1200" spc="-25" dirty="0">
                <a:solidFill>
                  <a:srgbClr val="FFFFFF"/>
                </a:solidFill>
              </a:rPr>
              <a:t>s</a:t>
            </a:r>
            <a:r>
              <a:rPr lang="en-US" sz="1800" kern="1200" spc="-30" dirty="0">
                <a:solidFill>
                  <a:srgbClr val="FFFFFF"/>
                </a:solidFill>
              </a:rPr>
              <a:t>t</a:t>
            </a:r>
            <a:r>
              <a:rPr lang="en-US" sz="1800" kern="1200" spc="-10" dirty="0">
                <a:solidFill>
                  <a:srgbClr val="FFFFFF"/>
                </a:solidFill>
              </a:rPr>
              <a:t>an</a:t>
            </a:r>
            <a:r>
              <a:rPr lang="en-US" sz="1800" kern="1200" spc="-15" dirty="0">
                <a:solidFill>
                  <a:srgbClr val="FFFFFF"/>
                </a:solidFill>
              </a:rPr>
              <a:t>c</a:t>
            </a:r>
            <a:r>
              <a:rPr lang="en-US" sz="1800" kern="1200" spc="-10" dirty="0">
                <a:solidFill>
                  <a:srgbClr val="FFFFFF"/>
                </a:solidFill>
              </a:rPr>
              <a:t>e</a:t>
            </a:r>
            <a:r>
              <a:rPr lang="en-US" sz="1800" kern="1200" spc="-20" dirty="0">
                <a:solidFill>
                  <a:srgbClr val="FFFFFF"/>
                </a:solidFill>
              </a:rPr>
              <a:t> </a:t>
            </a:r>
            <a:r>
              <a:rPr lang="en-US" sz="1800" kern="1200" spc="-25" dirty="0">
                <a:solidFill>
                  <a:srgbClr val="FFFFFF"/>
                </a:solidFill>
              </a:rPr>
              <a:t>c</a:t>
            </a:r>
            <a:r>
              <a:rPr lang="en-US" sz="1800" kern="1200" spc="-20" dirty="0">
                <a:solidFill>
                  <a:srgbClr val="FFFFFF"/>
                </a:solidFill>
              </a:rPr>
              <a:t>om</a:t>
            </a:r>
            <a:r>
              <a:rPr lang="en-US" sz="1800" kern="1200" spc="-10" dirty="0">
                <a:solidFill>
                  <a:srgbClr val="FFFFFF"/>
                </a:solidFill>
              </a:rPr>
              <a:t>p</a:t>
            </a:r>
            <a:r>
              <a:rPr lang="en-US" sz="1800" kern="1200" spc="-15" dirty="0">
                <a:solidFill>
                  <a:srgbClr val="FFFFFF"/>
                </a:solidFill>
              </a:rPr>
              <a:t>r</a:t>
            </a:r>
            <a:r>
              <a:rPr lang="en-US" sz="1800" kern="1200" dirty="0">
                <a:solidFill>
                  <a:srgbClr val="FFFFFF"/>
                </a:solidFill>
              </a:rPr>
              <a:t>i</a:t>
            </a:r>
            <a:r>
              <a:rPr lang="en-US" sz="1800" kern="1200" spc="-15" dirty="0">
                <a:solidFill>
                  <a:srgbClr val="FFFFFF"/>
                </a:solidFill>
              </a:rPr>
              <a:t>se</a:t>
            </a:r>
            <a:r>
              <a:rPr lang="en-US" sz="1800" kern="1200" spc="-10" dirty="0">
                <a:solidFill>
                  <a:srgbClr val="FFFFFF"/>
                </a:solidFill>
              </a:rPr>
              <a:t>s</a:t>
            </a:r>
            <a:r>
              <a:rPr lang="en-US" sz="1800" kern="1200" spc="20" dirty="0">
                <a:solidFill>
                  <a:srgbClr val="FFFFFF"/>
                </a:solidFill>
              </a:rPr>
              <a:t> </a:t>
            </a:r>
            <a:r>
              <a:rPr lang="en-US" sz="1800" kern="1200" spc="-10" dirty="0">
                <a:solidFill>
                  <a:srgbClr val="FFFFFF"/>
                </a:solidFill>
              </a:rPr>
              <a:t>a</a:t>
            </a:r>
            <a:r>
              <a:rPr lang="en-US" sz="1800" kern="1200" dirty="0">
                <a:solidFill>
                  <a:srgbClr val="FFFFFF"/>
                </a:solidFill>
              </a:rPr>
              <a:t> </a:t>
            </a:r>
            <a:r>
              <a:rPr lang="en-US" sz="1800" kern="1200" spc="-15" dirty="0">
                <a:solidFill>
                  <a:srgbClr val="FFFFFF"/>
                </a:solidFill>
              </a:rPr>
              <a:t>s</a:t>
            </a:r>
            <a:r>
              <a:rPr lang="en-US" sz="1800" kern="1200" spc="-25" dirty="0">
                <a:solidFill>
                  <a:srgbClr val="FFFFFF"/>
                </a:solidFill>
              </a:rPr>
              <a:t>e</a:t>
            </a:r>
            <a:r>
              <a:rPr lang="en-US" sz="1800" kern="1200" spc="-10" dirty="0">
                <a:solidFill>
                  <a:srgbClr val="FFFFFF"/>
                </a:solidFill>
              </a:rPr>
              <a:t>t</a:t>
            </a:r>
            <a:r>
              <a:rPr lang="en-US" sz="1800" kern="1200" spc="15" dirty="0">
                <a:solidFill>
                  <a:srgbClr val="FFFFFF"/>
                </a:solidFill>
              </a:rPr>
              <a:t> </a:t>
            </a:r>
            <a:r>
              <a:rPr lang="en-US" sz="1800" kern="1200" spc="-15" dirty="0">
                <a:solidFill>
                  <a:srgbClr val="FFFFFF"/>
                </a:solidFill>
              </a:rPr>
              <a:t>of</a:t>
            </a:r>
            <a:r>
              <a:rPr lang="en-US" sz="1800" kern="1200" spc="-1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5" dirty="0">
                <a:solidFill>
                  <a:srgbClr val="FFFFFF"/>
                </a:solidFill>
              </a:rPr>
              <a:t> </a:t>
            </a:r>
            <a:r>
              <a:rPr lang="en-US" sz="1800" kern="1200" spc="-15" dirty="0">
                <a:solidFill>
                  <a:srgbClr val="FFFFFF"/>
                </a:solidFill>
              </a:rPr>
              <a:t>o</a:t>
            </a:r>
            <a:r>
              <a:rPr lang="en-US" sz="1800" kern="1200" spc="-10" dirty="0">
                <a:solidFill>
                  <a:srgbClr val="FFFFFF"/>
                </a:solidFill>
              </a:rPr>
              <a:t>bj</a:t>
            </a:r>
            <a:r>
              <a:rPr lang="en-US" sz="1800" kern="1200" spc="-15" dirty="0">
                <a:solidFill>
                  <a:srgbClr val="FFFFFF"/>
                </a:solidFill>
              </a:rPr>
              <a:t>ec</a:t>
            </a:r>
            <a:r>
              <a:rPr lang="en-US" sz="1800" kern="1200" spc="-5" dirty="0">
                <a:solidFill>
                  <a:srgbClr val="FFFFFF"/>
                </a:solidFill>
              </a:rPr>
              <a:t>t</a:t>
            </a:r>
            <a:r>
              <a:rPr lang="en-US" sz="1800" kern="1200" dirty="0">
                <a:solidFill>
                  <a:srgbClr val="FFFFFF"/>
                </a:solidFill>
              </a:rPr>
              <a:t>i</a:t>
            </a:r>
            <a:r>
              <a:rPr lang="en-US" sz="1800" kern="1200" spc="-25" dirty="0">
                <a:solidFill>
                  <a:srgbClr val="FFFFFF"/>
                </a:solidFill>
              </a:rPr>
              <a:t>v</a:t>
            </a:r>
            <a:r>
              <a:rPr lang="en-US" sz="1800" kern="1200" spc="-15" dirty="0">
                <a:solidFill>
                  <a:srgbClr val="FFFFFF"/>
                </a:solidFill>
              </a:rPr>
              <a:t>e</a:t>
            </a:r>
            <a:r>
              <a:rPr lang="en-US" sz="1800" kern="1200" spc="-10" dirty="0">
                <a:solidFill>
                  <a:srgbClr val="FFFFFF"/>
                </a:solidFill>
              </a:rPr>
              <a:t>s</a:t>
            </a:r>
            <a:r>
              <a:rPr lang="en-US" sz="1800" kern="1200" spc="20" dirty="0">
                <a:solidFill>
                  <a:srgbClr val="FFFFFF"/>
                </a:solidFill>
              </a:rPr>
              <a:t> </a:t>
            </a:r>
            <a:r>
              <a:rPr lang="en-US" sz="1800" kern="1200" spc="-5" dirty="0">
                <a:solidFill>
                  <a:srgbClr val="FFFFFF"/>
                </a:solidFill>
              </a:rPr>
              <a:t>t</a:t>
            </a:r>
            <a:r>
              <a:rPr lang="en-US" sz="1800" kern="1200" spc="-10" dirty="0">
                <a:solidFill>
                  <a:srgbClr val="FFFFFF"/>
                </a:solidFill>
              </a:rPr>
              <a:t>h</a:t>
            </a:r>
            <a:r>
              <a:rPr lang="en-US" sz="1800" kern="1200" spc="-20" dirty="0">
                <a:solidFill>
                  <a:srgbClr val="FFFFFF"/>
                </a:solidFill>
              </a:rPr>
              <a:t>a</a:t>
            </a:r>
            <a:r>
              <a:rPr lang="en-US" sz="1800" kern="1200" spc="-10" dirty="0">
                <a:solidFill>
                  <a:srgbClr val="FFFFFF"/>
                </a:solidFill>
              </a:rPr>
              <a:t>t </a:t>
            </a:r>
            <a:r>
              <a:rPr lang="en-US" sz="1800" kern="1200" spc="-25" dirty="0">
                <a:solidFill>
                  <a:srgbClr val="FFFFFF"/>
                </a:solidFill>
              </a:rPr>
              <a:t>c</a:t>
            </a:r>
            <a:r>
              <a:rPr lang="en-US" sz="1800" kern="1200" spc="-15" dirty="0">
                <a:solidFill>
                  <a:srgbClr val="FFFFFF"/>
                </a:solidFill>
              </a:rPr>
              <a:t>o</a:t>
            </a:r>
            <a:r>
              <a:rPr lang="en-US" sz="1800" kern="1200" spc="-10" dirty="0">
                <a:solidFill>
                  <a:srgbClr val="FFFFFF"/>
                </a:solidFill>
              </a:rPr>
              <a:t>u</a:t>
            </a:r>
            <a:r>
              <a:rPr lang="en-US" sz="1800" kern="1200" dirty="0">
                <a:solidFill>
                  <a:srgbClr val="FFFFFF"/>
                </a:solidFill>
              </a:rPr>
              <a:t>l</a:t>
            </a:r>
            <a:r>
              <a:rPr lang="en-US" sz="1800" kern="1200" spc="-10" dirty="0">
                <a:solidFill>
                  <a:srgbClr val="FFFFFF"/>
                </a:solidFill>
              </a:rPr>
              <a:t>d</a:t>
            </a:r>
            <a:r>
              <a:rPr lang="en-US" sz="1800" kern="1200" dirty="0">
                <a:solidFill>
                  <a:srgbClr val="FFFFFF"/>
                </a:solidFill>
              </a:rPr>
              <a:t> </a:t>
            </a:r>
            <a:r>
              <a:rPr lang="en-US" sz="1800" kern="1200" spc="-10" dirty="0">
                <a:solidFill>
                  <a:srgbClr val="FFFFFF"/>
                </a:solidFill>
              </a:rPr>
              <a:t>be</a:t>
            </a:r>
            <a:r>
              <a:rPr lang="en-US" sz="1800" kern="1200" spc="5" dirty="0">
                <a:solidFill>
                  <a:srgbClr val="FFFFFF"/>
                </a:solidFill>
              </a:rPr>
              <a:t> </a:t>
            </a:r>
            <a:r>
              <a:rPr lang="en-US" sz="1800" kern="1200" spc="-10" dirty="0">
                <a:solidFill>
                  <a:srgbClr val="FFFFFF"/>
                </a:solidFill>
              </a:rPr>
              <a:t>pu</a:t>
            </a:r>
            <a:r>
              <a:rPr lang="en-US" sz="1800" kern="1200" spc="-40" dirty="0">
                <a:solidFill>
                  <a:srgbClr val="FFFFFF"/>
                </a:solidFill>
              </a:rPr>
              <a:t>r</a:t>
            </a:r>
            <a:r>
              <a:rPr lang="en-US" sz="1800" kern="1200" spc="-15" dirty="0">
                <a:solidFill>
                  <a:srgbClr val="FFFFFF"/>
                </a:solidFill>
              </a:rPr>
              <a:t>s</a:t>
            </a:r>
            <a:r>
              <a:rPr lang="en-US" sz="1800" kern="1200" spc="-10" dirty="0">
                <a:solidFill>
                  <a:srgbClr val="FFFFFF"/>
                </a:solidFill>
              </a:rPr>
              <a:t>u</a:t>
            </a:r>
            <a:r>
              <a:rPr lang="en-US" sz="1800" kern="1200" spc="-15" dirty="0">
                <a:solidFill>
                  <a:srgbClr val="FFFFFF"/>
                </a:solidFill>
              </a:rPr>
              <a:t>e</a:t>
            </a:r>
            <a:r>
              <a:rPr lang="en-US" sz="1800" kern="1200" spc="-10" dirty="0">
                <a:solidFill>
                  <a:srgbClr val="FFFFFF"/>
                </a:solidFill>
              </a:rPr>
              <a:t>d</a:t>
            </a:r>
            <a:r>
              <a:rPr lang="en-US" sz="1800" kern="1200" dirty="0">
                <a:solidFill>
                  <a:srgbClr val="FFFFFF"/>
                </a:solidFill>
              </a:rPr>
              <a:t> </a:t>
            </a:r>
            <a:r>
              <a:rPr lang="en-US" sz="1800" kern="1200" spc="-10" dirty="0">
                <a:solidFill>
                  <a:srgbClr val="FFFFFF"/>
                </a:solidFill>
              </a:rPr>
              <a:t>and</a:t>
            </a:r>
            <a:r>
              <a:rPr lang="en-US" sz="1800" kern="1200" spc="-5" dirty="0">
                <a:solidFill>
                  <a:srgbClr val="FFFFFF"/>
                </a:solidFill>
              </a:rPr>
              <a:t> </a:t>
            </a:r>
            <a:r>
              <a:rPr lang="en-US" sz="1800" kern="1200" spc="-15" dirty="0">
                <a:solidFill>
                  <a:srgbClr val="FFFFFF"/>
                </a:solidFill>
              </a:rPr>
              <a:t>s</a:t>
            </a:r>
            <a:r>
              <a:rPr lang="en-US" sz="1800" kern="1200" dirty="0">
                <a:solidFill>
                  <a:srgbClr val="FFFFFF"/>
                </a:solidFill>
              </a:rPr>
              <a:t>i</a:t>
            </a:r>
            <a:r>
              <a:rPr lang="en-US" sz="1800" kern="1200" spc="-10" dirty="0">
                <a:solidFill>
                  <a:srgbClr val="FFFFFF"/>
                </a:solidFill>
              </a:rPr>
              <a:t>gn</a:t>
            </a:r>
            <a:r>
              <a:rPr lang="en-US" sz="1800" kern="1200" dirty="0">
                <a:solidFill>
                  <a:srgbClr val="FFFFFF"/>
                </a:solidFill>
              </a:rPr>
              <a:t>if</a:t>
            </a:r>
            <a:r>
              <a:rPr lang="en-US" sz="1800" kern="1200" spc="-15" dirty="0">
                <a:solidFill>
                  <a:srgbClr val="FFFFFF"/>
                </a:solidFill>
              </a:rPr>
              <a:t>i</a:t>
            </a:r>
            <a:r>
              <a:rPr lang="en-US" sz="1800" kern="1200" spc="-25" dirty="0">
                <a:solidFill>
                  <a:srgbClr val="FFFFFF"/>
                </a:solidFill>
              </a:rPr>
              <a:t>c</a:t>
            </a:r>
            <a:r>
              <a:rPr lang="en-US" sz="1800" kern="1200" spc="-10" dirty="0">
                <a:solidFill>
                  <a:srgbClr val="FFFFFF"/>
                </a:solidFill>
              </a:rPr>
              <a:t>a</a:t>
            </a:r>
            <a:r>
              <a:rPr lang="en-US" sz="1800" kern="1200" spc="-35" dirty="0">
                <a:solidFill>
                  <a:srgbClr val="FFFFFF"/>
                </a:solidFill>
              </a:rPr>
              <a:t>n</a:t>
            </a:r>
            <a:r>
              <a:rPr lang="en-US" sz="1800" kern="1200" spc="-5" dirty="0">
                <a:solidFill>
                  <a:srgbClr val="FFFFFF"/>
                </a:solidFill>
              </a:rPr>
              <a:t>t</a:t>
            </a:r>
            <a:r>
              <a:rPr lang="en-US" sz="1800" kern="1200" spc="-15" dirty="0">
                <a:solidFill>
                  <a:srgbClr val="FFFFFF"/>
                </a:solidFill>
              </a:rPr>
              <a:t>l</a:t>
            </a:r>
            <a:r>
              <a:rPr lang="en-US" sz="1800" kern="1200" spc="-10" dirty="0">
                <a:solidFill>
                  <a:srgbClr val="FFFFFF"/>
                </a:solidFill>
              </a:rPr>
              <a:t>y</a:t>
            </a:r>
            <a:r>
              <a:rPr lang="en-US" sz="1800" kern="1200" spc="-30" dirty="0">
                <a:solidFill>
                  <a:srgbClr val="FFFFFF"/>
                </a:solidFill>
              </a:rPr>
              <a:t> </a:t>
            </a:r>
            <a:r>
              <a:rPr lang="en-US" sz="1800" kern="1200" spc="-10" dirty="0">
                <a:solidFill>
                  <a:srgbClr val="FFFFFF"/>
                </a:solidFill>
              </a:rPr>
              <a:t>ad</a:t>
            </a:r>
            <a:r>
              <a:rPr lang="en-US" sz="1800" kern="1200" spc="-35" dirty="0">
                <a:solidFill>
                  <a:srgbClr val="FFFFFF"/>
                </a:solidFill>
              </a:rPr>
              <a:t>v</a:t>
            </a:r>
            <a:r>
              <a:rPr lang="en-US" sz="1800" kern="1200" spc="-10" dirty="0">
                <a:solidFill>
                  <a:srgbClr val="FFFFFF"/>
                </a:solidFill>
              </a:rPr>
              <a:t>an</a:t>
            </a:r>
            <a:r>
              <a:rPr lang="en-US" sz="1800" kern="1200" spc="-15" dirty="0">
                <a:solidFill>
                  <a:srgbClr val="FFFFFF"/>
                </a:solidFill>
              </a:rPr>
              <a:t>ce</a:t>
            </a:r>
            <a:r>
              <a:rPr lang="en-US" sz="1800" kern="1200" spc="-10" dirty="0">
                <a:solidFill>
                  <a:srgbClr val="FFFFFF"/>
                </a:solidFill>
              </a:rPr>
              <a:t>d</a:t>
            </a:r>
            <a:r>
              <a:rPr lang="en-US" sz="1800" kern="1200" spc="-5" dirty="0">
                <a:solidFill>
                  <a:srgbClr val="FFFFFF"/>
                </a:solidFill>
              </a:rPr>
              <a:t> </a:t>
            </a:r>
            <a:r>
              <a:rPr lang="en-US" sz="1800" kern="1200" spc="-25" dirty="0">
                <a:solidFill>
                  <a:srgbClr val="FFFFFF"/>
                </a:solidFill>
              </a:rPr>
              <a:t>b</a:t>
            </a:r>
            <a:r>
              <a:rPr lang="en-US" sz="1800" kern="1200" spc="-10" dirty="0">
                <a:solidFill>
                  <a:srgbClr val="FFFFFF"/>
                </a:solidFill>
              </a:rPr>
              <a:t>y</a:t>
            </a:r>
            <a:r>
              <a:rPr lang="en-US" sz="1800" kern="1200" spc="5" dirty="0">
                <a:solidFill>
                  <a:srgbClr val="FFFFFF"/>
                </a:solidFill>
              </a:rPr>
              <a:t> </a:t>
            </a:r>
            <a:r>
              <a:rPr lang="en-US" sz="1800" kern="1200" spc="-20" dirty="0">
                <a:solidFill>
                  <a:srgbClr val="FFFFFF"/>
                </a:solidFill>
              </a:rPr>
              <a:t>m</a:t>
            </a:r>
            <a:r>
              <a:rPr lang="en-US" sz="1800" kern="1200" spc="-15" dirty="0">
                <a:solidFill>
                  <a:srgbClr val="FFFFFF"/>
                </a:solidFill>
              </a:rPr>
              <a:t>e</a:t>
            </a:r>
            <a:r>
              <a:rPr lang="en-US" sz="1800" kern="1200" spc="-10" dirty="0">
                <a:solidFill>
                  <a:srgbClr val="FFFFFF"/>
                </a:solidFill>
              </a:rPr>
              <a:t>ans</a:t>
            </a:r>
            <a:r>
              <a:rPr lang="en-US" sz="1800" kern="1200" spc="-5" dirty="0">
                <a:solidFill>
                  <a:srgbClr val="FFFFFF"/>
                </a:solidFill>
              </a:rPr>
              <a:t> </a:t>
            </a:r>
            <a:r>
              <a:rPr lang="en-US" sz="1800" kern="1200" spc="-15" dirty="0">
                <a:solidFill>
                  <a:srgbClr val="FFFFFF"/>
                </a:solidFill>
              </a:rPr>
              <a:t>o</a:t>
            </a:r>
            <a:r>
              <a:rPr lang="en-US" sz="1800" kern="1200" spc="-5" dirty="0">
                <a:solidFill>
                  <a:srgbClr val="FFFFFF"/>
                </a:solidFill>
              </a:rPr>
              <a:t>f</a:t>
            </a:r>
            <a:r>
              <a:rPr lang="en-US" sz="1800" kern="1200" spc="15" dirty="0">
                <a:solidFill>
                  <a:srgbClr val="FFFFFF"/>
                </a:solidFill>
              </a:rPr>
              <a:t> </a:t>
            </a:r>
            <a:r>
              <a:rPr lang="en-US" sz="1800" kern="1200" spc="-10" dirty="0">
                <a:solidFill>
                  <a:srgbClr val="FFFFFF"/>
                </a:solidFill>
              </a:rPr>
              <a:t>a</a:t>
            </a:r>
            <a:r>
              <a:rPr lang="en-US" sz="1800" kern="1200" dirty="0">
                <a:solidFill>
                  <a:srgbClr val="FFFFFF"/>
                </a:solidFill>
              </a:rPr>
              <a:t> </a:t>
            </a:r>
            <a:r>
              <a:rPr lang="en-US" sz="1800" kern="1200" spc="-15" dirty="0">
                <a:solidFill>
                  <a:srgbClr val="FFFFFF"/>
                </a:solidFill>
              </a:rPr>
              <a:t>s</a:t>
            </a:r>
            <a:r>
              <a:rPr lang="en-US" sz="1800" kern="1200" spc="-10" dirty="0">
                <a:solidFill>
                  <a:srgbClr val="FFFFFF"/>
                </a:solidFill>
              </a:rPr>
              <a:t>pa</a:t>
            </a:r>
            <a:r>
              <a:rPr lang="en-US" sz="1800" kern="1200" spc="-15" dirty="0">
                <a:solidFill>
                  <a:srgbClr val="FFFFFF"/>
                </a:solidFill>
              </a:rPr>
              <a:t>c</a:t>
            </a:r>
            <a:r>
              <a:rPr lang="en-US" sz="1800" kern="1200" spc="-5" dirty="0">
                <a:solidFill>
                  <a:srgbClr val="FFFFFF"/>
                </a:solidFill>
              </a:rPr>
              <a:t>e-</a:t>
            </a:r>
            <a:r>
              <a:rPr lang="en-US" sz="1800" kern="1200" spc="-10" dirty="0">
                <a:solidFill>
                  <a:srgbClr val="FFFFFF"/>
                </a:solidFill>
              </a:rPr>
              <a:t> ba</a:t>
            </a:r>
            <a:r>
              <a:rPr lang="en-US" sz="1800" kern="1200" spc="-15" dirty="0">
                <a:solidFill>
                  <a:srgbClr val="FFFFFF"/>
                </a:solidFill>
              </a:rPr>
              <a:t>se</a:t>
            </a:r>
            <a:r>
              <a:rPr lang="en-US" sz="1800" kern="1200" spc="-10" dirty="0">
                <a:solidFill>
                  <a:srgbClr val="FFFFFF"/>
                </a:solidFill>
              </a:rPr>
              <a:t>d</a:t>
            </a:r>
            <a:r>
              <a:rPr lang="en-US" sz="1800" kern="1200" dirty="0">
                <a:solidFill>
                  <a:srgbClr val="FFFFFF"/>
                </a:solidFill>
              </a:rPr>
              <a:t> </a:t>
            </a:r>
            <a:r>
              <a:rPr lang="en-US" sz="1800" kern="1200" spc="-15" dirty="0">
                <a:solidFill>
                  <a:srgbClr val="FFFFFF"/>
                </a:solidFill>
              </a:rPr>
              <a:t>o</a:t>
            </a:r>
            <a:r>
              <a:rPr lang="en-US" sz="1800" kern="1200" spc="-25" dirty="0">
                <a:solidFill>
                  <a:srgbClr val="FFFFFF"/>
                </a:solidFill>
              </a:rPr>
              <a:t>b</a:t>
            </a:r>
            <a:r>
              <a:rPr lang="en-US" sz="1800" kern="1200" spc="-15" dirty="0">
                <a:solidFill>
                  <a:srgbClr val="FFFFFF"/>
                </a:solidFill>
              </a:rPr>
              <a:t>se</a:t>
            </a:r>
            <a:r>
              <a:rPr lang="en-US" sz="1800" kern="1200" spc="-5" dirty="0">
                <a:solidFill>
                  <a:srgbClr val="FFFFFF"/>
                </a:solidFill>
              </a:rPr>
              <a:t>r</a:t>
            </a:r>
            <a:r>
              <a:rPr lang="en-US" sz="1800" kern="1200" spc="-35" dirty="0">
                <a:solidFill>
                  <a:srgbClr val="FFFFFF"/>
                </a:solidFill>
              </a:rPr>
              <a:t>v</a:t>
            </a:r>
            <a:r>
              <a:rPr lang="en-US" sz="1800" kern="1200" spc="-20" dirty="0">
                <a:solidFill>
                  <a:srgbClr val="FFFFFF"/>
                </a:solidFill>
              </a:rPr>
              <a:t>a</a:t>
            </a:r>
            <a:r>
              <a:rPr lang="en-US" sz="1800" kern="1200" spc="-5" dirty="0">
                <a:solidFill>
                  <a:srgbClr val="FFFFFF"/>
                </a:solidFill>
              </a:rPr>
              <a:t>t</a:t>
            </a:r>
            <a:r>
              <a:rPr lang="en-US" sz="1800" kern="1200" dirty="0">
                <a:solidFill>
                  <a:srgbClr val="FFFFFF"/>
                </a:solidFill>
              </a:rPr>
              <a:t>i</a:t>
            </a:r>
            <a:r>
              <a:rPr lang="en-US" sz="1800" kern="1200" spc="-15" dirty="0">
                <a:solidFill>
                  <a:srgbClr val="FFFFFF"/>
                </a:solidFill>
              </a:rPr>
              <a:t>o</a:t>
            </a:r>
            <a:r>
              <a:rPr lang="en-US" sz="1800" kern="1200" spc="-10" dirty="0">
                <a:solidFill>
                  <a:srgbClr val="FFFFFF"/>
                </a:solidFill>
              </a:rPr>
              <a:t>n</a:t>
            </a:r>
            <a:r>
              <a:rPr lang="en-US" sz="1800" kern="1200" dirty="0">
                <a:solidFill>
                  <a:srgbClr val="FFFFFF"/>
                </a:solidFill>
              </a:rPr>
              <a:t>.</a:t>
            </a:r>
            <a:r>
              <a:rPr lang="en-US" sz="1800" kern="1200" spc="-5" dirty="0">
                <a:solidFill>
                  <a:srgbClr val="FFFFFF"/>
                </a:solidFill>
              </a:rPr>
              <a:t>)</a:t>
            </a:r>
            <a:r>
              <a:rPr lang="en-US" sz="1800" kern="1200" dirty="0">
                <a:solidFill>
                  <a:srgbClr val="FFFFFF"/>
                </a:solidFill>
              </a:rPr>
              <a:t> </a:t>
            </a:r>
            <a:r>
              <a:rPr lang="en-US" sz="1800" kern="1200" spc="25" dirty="0">
                <a:solidFill>
                  <a:srgbClr val="FFFFFF"/>
                </a:solidFill>
              </a:rPr>
              <a:t> </a:t>
            </a:r>
            <a:r>
              <a:rPr lang="en-US" sz="1800" kern="1200" spc="-15" dirty="0">
                <a:solidFill>
                  <a:srgbClr val="FFFFFF"/>
                </a:solidFill>
              </a:rPr>
              <a:t>…… </a:t>
            </a:r>
            <a:r>
              <a:rPr lang="en-US" sz="1800" kern="1200" spc="-40" dirty="0">
                <a:solidFill>
                  <a:srgbClr val="FFFFFF"/>
                </a:solidFill>
              </a:rPr>
              <a:t>F</a:t>
            </a:r>
            <a:r>
              <a:rPr lang="en-US" sz="1800" kern="1200" spc="-15" dirty="0">
                <a:solidFill>
                  <a:srgbClr val="FFFFFF"/>
                </a:solidFill>
              </a:rPr>
              <a:t>o</a:t>
            </a:r>
            <a:r>
              <a:rPr lang="en-US" sz="1800" kern="1200" spc="-10" dirty="0">
                <a:solidFill>
                  <a:srgbClr val="FFFFFF"/>
                </a:solidFill>
              </a:rPr>
              <a:t>r</a:t>
            </a:r>
            <a:r>
              <a:rPr lang="en-US" sz="1800" kern="1200" spc="25" dirty="0">
                <a:solidFill>
                  <a:srgbClr val="FFFFFF"/>
                </a:solidFill>
              </a:rPr>
              <a:t> </a:t>
            </a:r>
            <a:r>
              <a:rPr lang="en-US" sz="1800" kern="1200" spc="-15" dirty="0">
                <a:solidFill>
                  <a:srgbClr val="FFFFFF"/>
                </a:solidFill>
              </a:rPr>
              <a:t>e</a:t>
            </a:r>
            <a:r>
              <a:rPr lang="en-US" sz="1800" kern="1200" spc="-10" dirty="0">
                <a:solidFill>
                  <a:srgbClr val="FFFFFF"/>
                </a:solidFill>
              </a:rPr>
              <a:t>a</a:t>
            </a:r>
            <a:r>
              <a:rPr lang="en-US" sz="1800" kern="1200" spc="-15" dirty="0">
                <a:solidFill>
                  <a:srgbClr val="FFFFFF"/>
                </a:solidFill>
              </a:rPr>
              <a:t>c</a:t>
            </a:r>
            <a:r>
              <a:rPr lang="en-US" sz="1800" kern="1200" spc="-10" dirty="0">
                <a:solidFill>
                  <a:srgbClr val="FFFFFF"/>
                </a:solidFill>
              </a:rPr>
              <a:t>h</a:t>
            </a:r>
            <a:r>
              <a:rPr lang="en-US" sz="1800" kern="120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5" dirty="0">
                <a:solidFill>
                  <a:srgbClr val="FFFFFF"/>
                </a:solidFill>
              </a:rPr>
              <a:t> </a:t>
            </a:r>
            <a:r>
              <a:rPr lang="en-US" sz="1800" kern="1200" spc="-30" dirty="0">
                <a:solidFill>
                  <a:srgbClr val="FFFFFF"/>
                </a:solidFill>
              </a:rPr>
              <a:t>t</a:t>
            </a:r>
            <a:r>
              <a:rPr lang="en-US" sz="1800" kern="1200" spc="-10" dirty="0">
                <a:solidFill>
                  <a:srgbClr val="FFFFFF"/>
                </a:solidFill>
              </a:rPr>
              <a:t>a</a:t>
            </a:r>
            <a:r>
              <a:rPr lang="en-US" sz="1800" kern="1200" spc="-40" dirty="0">
                <a:solidFill>
                  <a:srgbClr val="FFFFFF"/>
                </a:solidFill>
              </a:rPr>
              <a:t>r</a:t>
            </a:r>
            <a:r>
              <a:rPr lang="en-US" sz="1800" kern="1200" spc="-20" dirty="0">
                <a:solidFill>
                  <a:srgbClr val="FFFFFF"/>
                </a:solidFill>
              </a:rPr>
              <a:t>g</a:t>
            </a:r>
            <a:r>
              <a:rPr lang="en-US" sz="1800" kern="1200" spc="-25" dirty="0">
                <a:solidFill>
                  <a:srgbClr val="FFFFFF"/>
                </a:solidFill>
              </a:rPr>
              <a:t>e</a:t>
            </a:r>
            <a:r>
              <a:rPr lang="en-US" sz="1800" kern="1200" spc="-5" dirty="0">
                <a:solidFill>
                  <a:srgbClr val="FFFFFF"/>
                </a:solidFill>
              </a:rPr>
              <a:t>t,</a:t>
            </a:r>
            <a:r>
              <a:rPr lang="en-US" sz="1800" kern="1200" spc="20"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spc="-25" dirty="0">
                <a:solidFill>
                  <a:srgbClr val="FFFFFF"/>
                </a:solidFill>
              </a:rPr>
              <a:t>c</a:t>
            </a:r>
            <a:r>
              <a:rPr lang="en-US" sz="1800" kern="1200" spc="-20" dirty="0">
                <a:solidFill>
                  <a:srgbClr val="FFFFFF"/>
                </a:solidFill>
              </a:rPr>
              <a:t>omm</a:t>
            </a:r>
            <a:r>
              <a:rPr lang="en-US" sz="1800" kern="1200" dirty="0">
                <a:solidFill>
                  <a:srgbClr val="FFFFFF"/>
                </a:solidFill>
              </a:rPr>
              <a:t>i</a:t>
            </a:r>
            <a:r>
              <a:rPr lang="en-US" sz="1800" kern="1200" spc="-30" dirty="0">
                <a:solidFill>
                  <a:srgbClr val="FFFFFF"/>
                </a:solidFill>
              </a:rPr>
              <a:t>t</a:t>
            </a:r>
            <a:r>
              <a:rPr lang="en-US" sz="1800" kern="1200" spc="-20" dirty="0">
                <a:solidFill>
                  <a:srgbClr val="FFFFFF"/>
                </a:solidFill>
              </a:rPr>
              <a:t>t</a:t>
            </a:r>
            <a:r>
              <a:rPr lang="en-US" sz="1800" kern="1200" spc="-15" dirty="0">
                <a:solidFill>
                  <a:srgbClr val="FFFFFF"/>
                </a:solidFill>
              </a:rPr>
              <a:t>e</a:t>
            </a:r>
            <a:r>
              <a:rPr lang="en-US" sz="1800" kern="1200" spc="-10" dirty="0">
                <a:solidFill>
                  <a:srgbClr val="FFFFFF"/>
                </a:solidFill>
              </a:rPr>
              <a:t>e</a:t>
            </a:r>
            <a:r>
              <a:rPr lang="en-US" sz="1800" kern="1200" spc="20" dirty="0">
                <a:solidFill>
                  <a:srgbClr val="FFFFFF"/>
                </a:solidFill>
              </a:rPr>
              <a:t> </a:t>
            </a:r>
            <a:r>
              <a:rPr lang="en-US" sz="1800" kern="1200" spc="-20" dirty="0">
                <a:solidFill>
                  <a:srgbClr val="FFFFFF"/>
                </a:solidFill>
              </a:rPr>
              <a:t>w</a:t>
            </a:r>
            <a:r>
              <a:rPr lang="en-US" sz="1800" kern="1200" dirty="0">
                <a:solidFill>
                  <a:srgbClr val="FFFFFF"/>
                </a:solidFill>
              </a:rPr>
              <a:t>il</a:t>
            </a:r>
            <a:r>
              <a:rPr lang="en-US" sz="1800" kern="1200" spc="-5" dirty="0">
                <a:solidFill>
                  <a:srgbClr val="FFFFFF"/>
                </a:solidFill>
              </a:rPr>
              <a:t>l</a:t>
            </a:r>
            <a:r>
              <a:rPr lang="en-US" sz="1800" kern="1200" spc="-20" dirty="0">
                <a:solidFill>
                  <a:srgbClr val="FFFFFF"/>
                </a:solidFill>
              </a:rPr>
              <a:t> </a:t>
            </a:r>
            <a:r>
              <a:rPr lang="en-US" sz="1800" kern="1200" dirty="0">
                <a:solidFill>
                  <a:srgbClr val="CCFF33"/>
                </a:solidFill>
              </a:rPr>
              <a:t>i</a:t>
            </a:r>
            <a:r>
              <a:rPr lang="en-US" sz="1800" kern="1200" spc="-10" dirty="0">
                <a:solidFill>
                  <a:srgbClr val="CCFF33"/>
                </a:solidFill>
              </a:rPr>
              <a:t>d</a:t>
            </a:r>
            <a:r>
              <a:rPr lang="en-US" sz="1800" kern="1200" spc="-15" dirty="0">
                <a:solidFill>
                  <a:srgbClr val="CCFF33"/>
                </a:solidFill>
              </a:rPr>
              <a:t>e</a:t>
            </a:r>
            <a:r>
              <a:rPr lang="en-US" sz="1800" kern="1200" spc="-25" dirty="0">
                <a:solidFill>
                  <a:srgbClr val="CCFF33"/>
                </a:solidFill>
              </a:rPr>
              <a:t>n</a:t>
            </a:r>
            <a:r>
              <a:rPr lang="en-US" sz="1800" kern="1200" spc="-5" dirty="0">
                <a:solidFill>
                  <a:srgbClr val="CCFF33"/>
                </a:solidFill>
              </a:rPr>
              <a:t>t</a:t>
            </a:r>
            <a:r>
              <a:rPr lang="en-US" sz="1800" kern="1200" dirty="0">
                <a:solidFill>
                  <a:srgbClr val="CCFF33"/>
                </a:solidFill>
              </a:rPr>
              <a:t>i</a:t>
            </a:r>
            <a:r>
              <a:rPr lang="en-US" sz="1800" kern="1200" spc="5" dirty="0">
                <a:solidFill>
                  <a:srgbClr val="CCFF33"/>
                </a:solidFill>
              </a:rPr>
              <a:t>f</a:t>
            </a:r>
            <a:r>
              <a:rPr lang="en-US" sz="1800" kern="1200" spc="-10" dirty="0">
                <a:solidFill>
                  <a:srgbClr val="CCFF33"/>
                </a:solidFill>
              </a:rPr>
              <a:t>y</a:t>
            </a:r>
            <a:r>
              <a:rPr lang="en-US" sz="1800" kern="1200" spc="-20" dirty="0">
                <a:solidFill>
                  <a:srgbClr val="CCFF33"/>
                </a:solidFill>
              </a:rPr>
              <a:t> </a:t>
            </a:r>
            <a:r>
              <a:rPr lang="en-US" sz="1800" kern="1200" spc="-10" dirty="0">
                <a:solidFill>
                  <a:srgbClr val="CCFF33"/>
                </a:solidFill>
              </a:rPr>
              <a:t>a</a:t>
            </a:r>
            <a:r>
              <a:rPr lang="en-US" sz="1800" kern="1200" spc="-15" dirty="0">
                <a:solidFill>
                  <a:srgbClr val="CCFF33"/>
                </a:solidFill>
              </a:rPr>
              <a:t> s</a:t>
            </a:r>
            <a:r>
              <a:rPr lang="en-US" sz="1800" kern="1200" spc="-25" dirty="0">
                <a:solidFill>
                  <a:srgbClr val="CCFF33"/>
                </a:solidFill>
              </a:rPr>
              <a:t>e</a:t>
            </a:r>
            <a:r>
              <a:rPr lang="en-US" sz="1800" kern="1200" spc="-10" dirty="0">
                <a:solidFill>
                  <a:srgbClr val="CCFF33"/>
                </a:solidFill>
              </a:rPr>
              <a:t>t</a:t>
            </a:r>
            <a:r>
              <a:rPr lang="en-US" sz="1800" kern="1200" spc="15" dirty="0">
                <a:solidFill>
                  <a:srgbClr val="CCFF33"/>
                </a:solidFill>
              </a:rPr>
              <a:t> </a:t>
            </a:r>
            <a:r>
              <a:rPr lang="en-US" sz="1800" kern="1200" spc="-15" dirty="0">
                <a:solidFill>
                  <a:srgbClr val="CCFF33"/>
                </a:solidFill>
              </a:rPr>
              <a:t>o</a:t>
            </a:r>
            <a:r>
              <a:rPr lang="en-US" sz="1800" kern="1200" spc="-5" dirty="0">
                <a:solidFill>
                  <a:srgbClr val="CCFF33"/>
                </a:solidFill>
              </a:rPr>
              <a:t>f </a:t>
            </a:r>
            <a:r>
              <a:rPr lang="en-US" sz="1800" kern="1200" spc="-15" dirty="0">
                <a:solidFill>
                  <a:srgbClr val="CCFF33"/>
                </a:solidFill>
              </a:rPr>
              <a:t>o</a:t>
            </a:r>
            <a:r>
              <a:rPr lang="en-US" sz="1800" kern="1200" spc="-10" dirty="0">
                <a:solidFill>
                  <a:srgbClr val="CCFF33"/>
                </a:solidFill>
              </a:rPr>
              <a:t>bj</a:t>
            </a:r>
            <a:r>
              <a:rPr lang="en-US" sz="1800" kern="1200" spc="-15" dirty="0">
                <a:solidFill>
                  <a:srgbClr val="CCFF33"/>
                </a:solidFill>
              </a:rPr>
              <a:t>ec</a:t>
            </a:r>
            <a:r>
              <a:rPr lang="en-US" sz="1800" kern="1200" spc="-5" dirty="0">
                <a:solidFill>
                  <a:srgbClr val="CCFF33"/>
                </a:solidFill>
              </a:rPr>
              <a:t>t</a:t>
            </a:r>
            <a:r>
              <a:rPr lang="en-US" sz="1800" kern="1200" dirty="0">
                <a:solidFill>
                  <a:srgbClr val="CCFF33"/>
                </a:solidFill>
              </a:rPr>
              <a:t>i</a:t>
            </a:r>
            <a:r>
              <a:rPr lang="en-US" sz="1800" kern="1200" spc="-25" dirty="0">
                <a:solidFill>
                  <a:srgbClr val="CCFF33"/>
                </a:solidFill>
              </a:rPr>
              <a:t>v</a:t>
            </a:r>
            <a:r>
              <a:rPr lang="en-US" sz="1800" kern="1200" spc="-15" dirty="0">
                <a:solidFill>
                  <a:srgbClr val="CCFF33"/>
                </a:solidFill>
              </a:rPr>
              <a:t>e</a:t>
            </a:r>
            <a:r>
              <a:rPr lang="en-US" sz="1800" kern="1200" spc="-10" dirty="0">
                <a:solidFill>
                  <a:srgbClr val="CCFF33"/>
                </a:solidFill>
              </a:rPr>
              <a:t>s</a:t>
            </a:r>
            <a:r>
              <a:rPr lang="en-US" sz="1800" kern="1200" spc="20" dirty="0">
                <a:solidFill>
                  <a:srgbClr val="CCFF33"/>
                </a:solidFill>
              </a:rPr>
              <a:t> </a:t>
            </a:r>
            <a:r>
              <a:rPr lang="en-US" sz="1800" kern="1200" spc="-10" dirty="0">
                <a:solidFill>
                  <a:srgbClr val="CCFF33"/>
                </a:solidFill>
              </a:rPr>
              <a:t>and</a:t>
            </a:r>
            <a:r>
              <a:rPr lang="en-US" sz="1800" kern="1200" spc="-15" dirty="0">
                <a:solidFill>
                  <a:srgbClr val="CCFF33"/>
                </a:solidFill>
              </a:rPr>
              <a:t> </a:t>
            </a:r>
            <a:r>
              <a:rPr lang="en-US" sz="1800" kern="1200" spc="-20" dirty="0">
                <a:solidFill>
                  <a:srgbClr val="CCFF33"/>
                </a:solidFill>
              </a:rPr>
              <a:t>m</a:t>
            </a:r>
            <a:r>
              <a:rPr lang="en-US" sz="1800" kern="1200" spc="-15" dirty="0">
                <a:solidFill>
                  <a:srgbClr val="CCFF33"/>
                </a:solidFill>
              </a:rPr>
              <a:t>e</a:t>
            </a:r>
            <a:r>
              <a:rPr lang="en-US" sz="1800" kern="1200" spc="-10" dirty="0">
                <a:solidFill>
                  <a:srgbClr val="CCFF33"/>
                </a:solidFill>
              </a:rPr>
              <a:t>a</a:t>
            </a:r>
            <a:r>
              <a:rPr lang="en-US" sz="1800" kern="1200" spc="-15" dirty="0">
                <a:solidFill>
                  <a:srgbClr val="CCFF33"/>
                </a:solidFill>
              </a:rPr>
              <a:t>s</a:t>
            </a:r>
            <a:r>
              <a:rPr lang="en-US" sz="1800" kern="1200" spc="-10" dirty="0">
                <a:solidFill>
                  <a:srgbClr val="CCFF33"/>
                </a:solidFill>
              </a:rPr>
              <a:t>u</a:t>
            </a:r>
            <a:r>
              <a:rPr lang="en-US" sz="1800" kern="1200" spc="-40" dirty="0">
                <a:solidFill>
                  <a:srgbClr val="CCFF33"/>
                </a:solidFill>
              </a:rPr>
              <a:t>r</a:t>
            </a:r>
            <a:r>
              <a:rPr lang="en-US" sz="1800" kern="1200" spc="-15" dirty="0">
                <a:solidFill>
                  <a:srgbClr val="CCFF33"/>
                </a:solidFill>
              </a:rPr>
              <a:t>e</a:t>
            </a:r>
            <a:r>
              <a:rPr lang="en-US" sz="1800" kern="1200" spc="-20" dirty="0">
                <a:solidFill>
                  <a:srgbClr val="CCFF33"/>
                </a:solidFill>
              </a:rPr>
              <a:t>m</a:t>
            </a:r>
            <a:r>
              <a:rPr lang="en-US" sz="1800" kern="1200" spc="-15" dirty="0">
                <a:solidFill>
                  <a:srgbClr val="CCFF33"/>
                </a:solidFill>
              </a:rPr>
              <a:t>e</a:t>
            </a:r>
            <a:r>
              <a:rPr lang="en-US" sz="1800" kern="1200" spc="-25" dirty="0">
                <a:solidFill>
                  <a:srgbClr val="CCFF33"/>
                </a:solidFill>
              </a:rPr>
              <a:t>n</a:t>
            </a:r>
            <a:r>
              <a:rPr lang="en-US" sz="1800" kern="1200" spc="-10" dirty="0">
                <a:solidFill>
                  <a:srgbClr val="CCFF33"/>
                </a:solidFill>
              </a:rPr>
              <a:t>t</a:t>
            </a:r>
            <a:r>
              <a:rPr lang="en-US" sz="1800" kern="1200" spc="35" dirty="0">
                <a:solidFill>
                  <a:srgbClr val="CCFF33"/>
                </a:solidFill>
              </a:rPr>
              <a:t> </a:t>
            </a:r>
            <a:r>
              <a:rPr lang="en-US" sz="1800" kern="1200" spc="-40" dirty="0">
                <a:solidFill>
                  <a:srgbClr val="CCFF33"/>
                </a:solidFill>
              </a:rPr>
              <a:t>r</a:t>
            </a:r>
            <a:r>
              <a:rPr lang="en-US" sz="1800" kern="1200" spc="-15" dirty="0">
                <a:solidFill>
                  <a:srgbClr val="CCFF33"/>
                </a:solidFill>
              </a:rPr>
              <a:t>e</a:t>
            </a:r>
            <a:r>
              <a:rPr lang="en-US" sz="1800" kern="1200" spc="-10" dirty="0">
                <a:solidFill>
                  <a:srgbClr val="CCFF33"/>
                </a:solidFill>
              </a:rPr>
              <a:t>qu</a:t>
            </a:r>
            <a:r>
              <a:rPr lang="en-US" sz="1800" kern="1200" dirty="0">
                <a:solidFill>
                  <a:srgbClr val="CCFF33"/>
                </a:solidFill>
              </a:rPr>
              <a:t>i</a:t>
            </a:r>
            <a:r>
              <a:rPr lang="en-US" sz="1800" kern="1200" spc="-40" dirty="0">
                <a:solidFill>
                  <a:srgbClr val="CCFF33"/>
                </a:solidFill>
              </a:rPr>
              <a:t>r</a:t>
            </a:r>
            <a:r>
              <a:rPr lang="en-US" sz="1800" kern="1200" spc="-15" dirty="0">
                <a:solidFill>
                  <a:srgbClr val="CCFF33"/>
                </a:solidFill>
              </a:rPr>
              <a:t>e</a:t>
            </a:r>
            <a:r>
              <a:rPr lang="en-US" sz="1800" kern="1200" spc="-20" dirty="0">
                <a:solidFill>
                  <a:srgbClr val="CCFF33"/>
                </a:solidFill>
              </a:rPr>
              <a:t>m</a:t>
            </a:r>
            <a:r>
              <a:rPr lang="en-US" sz="1800" kern="1200" spc="-15" dirty="0">
                <a:solidFill>
                  <a:srgbClr val="CCFF33"/>
                </a:solidFill>
              </a:rPr>
              <a:t>e</a:t>
            </a:r>
            <a:r>
              <a:rPr lang="en-US" sz="1800" kern="1200" spc="-25" dirty="0">
                <a:solidFill>
                  <a:srgbClr val="CCFF33"/>
                </a:solidFill>
              </a:rPr>
              <a:t>n</a:t>
            </a:r>
            <a:r>
              <a:rPr lang="en-US" sz="1800" kern="1200" spc="-5" dirty="0">
                <a:solidFill>
                  <a:srgbClr val="CCFF33"/>
                </a:solidFill>
              </a:rPr>
              <a:t>t</a:t>
            </a:r>
            <a:r>
              <a:rPr lang="en-US" sz="1800" kern="1200" spc="-15" dirty="0">
                <a:solidFill>
                  <a:srgbClr val="CCFF33"/>
                </a:solidFill>
              </a:rPr>
              <a:t>s</a:t>
            </a:r>
            <a:r>
              <a:rPr lang="en-US" sz="1800" kern="1200" spc="-40" dirty="0">
                <a:solidFill>
                  <a:srgbClr val="CCFF33"/>
                </a:solidFill>
              </a:rPr>
              <a:t>/</a:t>
            </a:r>
            <a:r>
              <a:rPr lang="en-US" sz="1800" kern="1200" spc="-25" dirty="0">
                <a:solidFill>
                  <a:srgbClr val="CCFF33"/>
                </a:solidFill>
              </a:rPr>
              <a:t>c</a:t>
            </a:r>
            <a:r>
              <a:rPr lang="en-US" sz="1800" kern="1200" spc="-10" dirty="0">
                <a:solidFill>
                  <a:srgbClr val="CCFF33"/>
                </a:solidFill>
              </a:rPr>
              <a:t>apab</a:t>
            </a:r>
            <a:r>
              <a:rPr lang="en-US" sz="1800" kern="1200" dirty="0">
                <a:solidFill>
                  <a:srgbClr val="CCFF33"/>
                </a:solidFill>
              </a:rPr>
              <a:t>ili</a:t>
            </a:r>
            <a:r>
              <a:rPr lang="en-US" sz="1800" kern="1200" spc="-5" dirty="0">
                <a:solidFill>
                  <a:srgbClr val="CCFF33"/>
                </a:solidFill>
              </a:rPr>
              <a:t>t</a:t>
            </a:r>
            <a:r>
              <a:rPr lang="en-US" sz="1800" kern="1200" dirty="0">
                <a:solidFill>
                  <a:srgbClr val="CCFF33"/>
                </a:solidFill>
              </a:rPr>
              <a:t>i</a:t>
            </a:r>
            <a:r>
              <a:rPr lang="en-US" sz="1800" kern="1200" spc="-15" dirty="0">
                <a:solidFill>
                  <a:srgbClr val="CCFF33"/>
                </a:solidFill>
              </a:rPr>
              <a:t>e</a:t>
            </a:r>
            <a:r>
              <a:rPr lang="en-US" sz="1800" kern="1200" spc="-10" dirty="0">
                <a:solidFill>
                  <a:srgbClr val="CCFF33"/>
                </a:solidFill>
              </a:rPr>
              <a:t>s</a:t>
            </a:r>
            <a:r>
              <a:rPr lang="en-US" sz="1800" kern="1200" spc="-15" dirty="0">
                <a:solidFill>
                  <a:srgbClr val="CCFF33"/>
                </a:solidFill>
              </a:rPr>
              <a:t> </a:t>
            </a:r>
            <a:r>
              <a:rPr lang="en-US" sz="1800" kern="1200" spc="-40" dirty="0">
                <a:solidFill>
                  <a:srgbClr val="CCFF33"/>
                </a:solidFill>
              </a:rPr>
              <a:t>f</a:t>
            </a:r>
            <a:r>
              <a:rPr lang="en-US" sz="1800" kern="1200" spc="-15" dirty="0">
                <a:solidFill>
                  <a:srgbClr val="CCFF33"/>
                </a:solidFill>
              </a:rPr>
              <a:t>o</a:t>
            </a:r>
            <a:r>
              <a:rPr lang="en-US" sz="1800" kern="1200" spc="-10" dirty="0">
                <a:solidFill>
                  <a:srgbClr val="CCFF33"/>
                </a:solidFill>
              </a:rPr>
              <a:t>r</a:t>
            </a:r>
            <a:r>
              <a:rPr lang="en-US" sz="1800" kern="1200" spc="5" dirty="0">
                <a:solidFill>
                  <a:srgbClr val="CCFF33"/>
                </a:solidFill>
              </a:rPr>
              <a:t> </a:t>
            </a:r>
            <a:r>
              <a:rPr lang="en-US" sz="1800" kern="1200" spc="-15" dirty="0">
                <a:solidFill>
                  <a:srgbClr val="CCFF33"/>
                </a:solidFill>
              </a:rPr>
              <a:t>s</a:t>
            </a:r>
            <a:r>
              <a:rPr lang="en-US" sz="1800" kern="1200" spc="-10" dirty="0">
                <a:solidFill>
                  <a:srgbClr val="CCFF33"/>
                </a:solidFill>
              </a:rPr>
              <a:t>pa</a:t>
            </a:r>
            <a:r>
              <a:rPr lang="en-US" sz="1800" kern="1200" spc="-15" dirty="0">
                <a:solidFill>
                  <a:srgbClr val="CCFF33"/>
                </a:solidFill>
              </a:rPr>
              <a:t>ce</a:t>
            </a:r>
            <a:r>
              <a:rPr lang="en-US" sz="1800" kern="1200" spc="-10" dirty="0">
                <a:solidFill>
                  <a:srgbClr val="CCFF33"/>
                </a:solidFill>
              </a:rPr>
              <a:t>-ba</a:t>
            </a:r>
            <a:r>
              <a:rPr lang="en-US" sz="1800" kern="1200" spc="-15" dirty="0">
                <a:solidFill>
                  <a:srgbClr val="CCFF33"/>
                </a:solidFill>
              </a:rPr>
              <a:t>se</a:t>
            </a:r>
            <a:r>
              <a:rPr lang="en-US" sz="1800" kern="1200" spc="-10" dirty="0">
                <a:solidFill>
                  <a:srgbClr val="CCFF33"/>
                </a:solidFill>
              </a:rPr>
              <a:t>d</a:t>
            </a:r>
            <a:r>
              <a:rPr lang="en-US" sz="1800" kern="1200" spc="-5" dirty="0">
                <a:solidFill>
                  <a:srgbClr val="CCFF33"/>
                </a:solidFill>
              </a:rPr>
              <a:t> </a:t>
            </a:r>
            <a:r>
              <a:rPr lang="en-US" sz="1800" kern="1200" spc="-10" dirty="0">
                <a:solidFill>
                  <a:srgbClr val="CCFF33"/>
                </a:solidFill>
              </a:rPr>
              <a:t>d</a:t>
            </a:r>
            <a:r>
              <a:rPr lang="en-US" sz="1800" kern="1200" spc="-20" dirty="0">
                <a:solidFill>
                  <a:srgbClr val="CCFF33"/>
                </a:solidFill>
              </a:rPr>
              <a:t>a</a:t>
            </a:r>
            <a:r>
              <a:rPr lang="en-US" sz="1800" kern="1200" spc="-30" dirty="0">
                <a:solidFill>
                  <a:srgbClr val="CCFF33"/>
                </a:solidFill>
              </a:rPr>
              <a:t>t</a:t>
            </a:r>
            <a:r>
              <a:rPr lang="en-US" sz="1800" kern="1200" spc="-10" dirty="0">
                <a:solidFill>
                  <a:srgbClr val="CCFF33"/>
                </a:solidFill>
              </a:rPr>
              <a:t>a</a:t>
            </a:r>
            <a:r>
              <a:rPr lang="en-US" sz="1800" kern="1200" spc="-15" dirty="0">
                <a:solidFill>
                  <a:srgbClr val="CCFF33"/>
                </a:solidFill>
              </a:rPr>
              <a:t> </a:t>
            </a:r>
            <a:r>
              <a:rPr lang="en-US" sz="1800" kern="1200" spc="-10" dirty="0">
                <a:solidFill>
                  <a:srgbClr val="CCFF33"/>
                </a:solidFill>
              </a:rPr>
              <a:t>a</a:t>
            </a:r>
            <a:r>
              <a:rPr lang="en-US" sz="1800" kern="1200" spc="-15" dirty="0">
                <a:solidFill>
                  <a:srgbClr val="CCFF33"/>
                </a:solidFill>
              </a:rPr>
              <a:t>c</a:t>
            </a:r>
            <a:r>
              <a:rPr lang="en-US" sz="1800" kern="1200" spc="-10" dirty="0">
                <a:solidFill>
                  <a:srgbClr val="CCFF33"/>
                </a:solidFill>
              </a:rPr>
              <a:t>qu</a:t>
            </a:r>
            <a:r>
              <a:rPr lang="en-US" sz="1800" kern="1200" dirty="0">
                <a:solidFill>
                  <a:srgbClr val="CCFF33"/>
                </a:solidFill>
              </a:rPr>
              <a:t>i</a:t>
            </a:r>
            <a:r>
              <a:rPr lang="en-US" sz="1800" kern="1200" spc="-15" dirty="0">
                <a:solidFill>
                  <a:srgbClr val="CCFF33"/>
                </a:solidFill>
              </a:rPr>
              <a:t>s</a:t>
            </a:r>
            <a:r>
              <a:rPr lang="en-US" sz="1800" kern="1200" dirty="0">
                <a:solidFill>
                  <a:srgbClr val="CCFF33"/>
                </a:solidFill>
              </a:rPr>
              <a:t>i</a:t>
            </a:r>
            <a:r>
              <a:rPr lang="en-US" sz="1800" kern="1200" spc="-5" dirty="0">
                <a:solidFill>
                  <a:srgbClr val="CCFF33"/>
                </a:solidFill>
              </a:rPr>
              <a:t>t</a:t>
            </a:r>
            <a:r>
              <a:rPr lang="en-US" sz="1800" kern="1200" dirty="0">
                <a:solidFill>
                  <a:srgbClr val="CCFF33"/>
                </a:solidFill>
              </a:rPr>
              <a:t>i</a:t>
            </a:r>
            <a:r>
              <a:rPr lang="en-US" sz="1800" kern="1200" spc="-15" dirty="0">
                <a:solidFill>
                  <a:srgbClr val="CCFF33"/>
                </a:solidFill>
              </a:rPr>
              <a:t>o</a:t>
            </a:r>
            <a:r>
              <a:rPr lang="en-US" sz="1800" kern="1200" spc="-10" dirty="0">
                <a:solidFill>
                  <a:srgbClr val="CCFF33"/>
                </a:solidFill>
              </a:rPr>
              <a:t>ns</a:t>
            </a:r>
            <a:r>
              <a:rPr lang="en-US" sz="1800" kern="1200" spc="-5" dirty="0">
                <a:solidFill>
                  <a:srgbClr val="FFFFFF"/>
                </a:solidFill>
              </a:rPr>
              <a:t>.</a:t>
            </a:r>
            <a:endParaRPr lang="en-US" sz="1800" kern="1200" dirty="0">
              <a:solidFill>
                <a:prstClr val="black"/>
              </a:solidFill>
            </a:endParaRPr>
          </a:p>
          <a:p>
            <a:pPr marL="354965" marR="258445"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FFFFFF"/>
                </a:solidFill>
              </a:rPr>
              <a:t>	I</a:t>
            </a:r>
            <a:r>
              <a:rPr lang="en-US" sz="1800" kern="1200" spc="-5" dirty="0" smtClean="0">
                <a:solidFill>
                  <a:srgbClr val="FFFFFF"/>
                </a:solidFill>
              </a:rPr>
              <a:t>f</a:t>
            </a:r>
            <a:r>
              <a:rPr lang="en-US" sz="1800" kern="1200" spc="-10" dirty="0" smtClean="0">
                <a:solidFill>
                  <a:srgbClr val="FFFFFF"/>
                </a:solidFill>
              </a:rPr>
              <a:t> </a:t>
            </a:r>
            <a:r>
              <a:rPr lang="en-US" sz="1800" kern="1200" spc="-10" dirty="0">
                <a:solidFill>
                  <a:srgbClr val="FFFFFF"/>
                </a:solidFill>
              </a:rPr>
              <a:t>app</a:t>
            </a:r>
            <a:r>
              <a:rPr lang="en-US" sz="1800" kern="1200" spc="-40" dirty="0">
                <a:solidFill>
                  <a:srgbClr val="FFFFFF"/>
                </a:solidFill>
              </a:rPr>
              <a:t>r</a:t>
            </a:r>
            <a:r>
              <a:rPr lang="en-US" sz="1800" kern="1200" spc="-15" dirty="0">
                <a:solidFill>
                  <a:srgbClr val="FFFFFF"/>
                </a:solidFill>
              </a:rPr>
              <a:t>o</a:t>
            </a:r>
            <a:r>
              <a:rPr lang="en-US" sz="1800" kern="1200" spc="-10" dirty="0">
                <a:solidFill>
                  <a:srgbClr val="FFFFFF"/>
                </a:solidFill>
              </a:rPr>
              <a:t>p</a:t>
            </a:r>
            <a:r>
              <a:rPr lang="en-US" sz="1800" kern="1200" spc="-15" dirty="0">
                <a:solidFill>
                  <a:srgbClr val="FFFFFF"/>
                </a:solidFill>
              </a:rPr>
              <a:t>r</a:t>
            </a:r>
            <a:r>
              <a:rPr lang="en-US" sz="1800" kern="1200" dirty="0">
                <a:solidFill>
                  <a:srgbClr val="FFFFFF"/>
                </a:solidFill>
              </a:rPr>
              <a:t>i</a:t>
            </a:r>
            <a:r>
              <a:rPr lang="en-US" sz="1800" kern="1200" spc="-20" dirty="0">
                <a:solidFill>
                  <a:srgbClr val="FFFFFF"/>
                </a:solidFill>
              </a:rPr>
              <a:t>at</a:t>
            </a:r>
            <a:r>
              <a:rPr lang="en-US" sz="1800" kern="1200" spc="-10" dirty="0">
                <a:solidFill>
                  <a:srgbClr val="FFFFFF"/>
                </a:solidFill>
              </a:rPr>
              <a:t>e</a:t>
            </a:r>
            <a:r>
              <a:rPr lang="en-US" sz="1800" kern="1200" spc="-5" dirty="0">
                <a:solidFill>
                  <a:srgbClr val="FFFFFF"/>
                </a:solidFill>
              </a:rPr>
              <a:t> </a:t>
            </a:r>
            <a:r>
              <a:rPr lang="en-US" sz="1800" kern="1200" spc="-10" dirty="0">
                <a:solidFill>
                  <a:srgbClr val="FFFFFF"/>
                </a:solidFill>
              </a:rPr>
              <a:t>and</a:t>
            </a:r>
            <a:r>
              <a:rPr lang="en-US" sz="1800" kern="1200" dirty="0">
                <a:solidFill>
                  <a:srgbClr val="FFFFFF"/>
                </a:solidFill>
              </a:rPr>
              <a:t> </a:t>
            </a:r>
            <a:r>
              <a:rPr lang="en-US" sz="1800" kern="1200" spc="-10" dirty="0">
                <a:solidFill>
                  <a:srgbClr val="FFFFFF"/>
                </a:solidFill>
              </a:rPr>
              <a:t>u</a:t>
            </a:r>
            <a:r>
              <a:rPr lang="en-US" sz="1800" kern="1200" spc="-15" dirty="0">
                <a:solidFill>
                  <a:srgbClr val="FFFFFF"/>
                </a:solidFill>
              </a:rPr>
              <a:t>s</a:t>
            </a:r>
            <a:r>
              <a:rPr lang="en-US" sz="1800" kern="1200" spc="-10" dirty="0">
                <a:solidFill>
                  <a:srgbClr val="FFFFFF"/>
                </a:solidFill>
              </a:rPr>
              <a:t>ua</a:t>
            </a:r>
            <a:r>
              <a:rPr lang="en-US" sz="1800" kern="1200" dirty="0">
                <a:solidFill>
                  <a:srgbClr val="FFFFFF"/>
                </a:solidFill>
              </a:rPr>
              <a:t>ll</a:t>
            </a:r>
            <a:r>
              <a:rPr lang="en-US" sz="1800" kern="1200" spc="-10" dirty="0">
                <a:solidFill>
                  <a:srgbClr val="FFFFFF"/>
                </a:solidFill>
              </a:rPr>
              <a:t>y</a:t>
            </a:r>
            <a:r>
              <a:rPr lang="en-US" sz="1800" kern="1200" spc="-30" dirty="0">
                <a:solidFill>
                  <a:srgbClr val="FFFFFF"/>
                </a:solidFill>
              </a:rPr>
              <a:t> </a:t>
            </a:r>
            <a:r>
              <a:rPr lang="en-US" sz="1800" kern="1200" spc="-15" dirty="0">
                <a:solidFill>
                  <a:srgbClr val="FFFFFF"/>
                </a:solidFill>
              </a:rPr>
              <a:t>o</a:t>
            </a:r>
            <a:r>
              <a:rPr lang="en-US" sz="1800" kern="1200" spc="-10" dirty="0">
                <a:solidFill>
                  <a:srgbClr val="FFFFFF"/>
                </a:solidFill>
              </a:rPr>
              <a:t>n</a:t>
            </a:r>
            <a:r>
              <a:rPr lang="en-US" sz="1800" kern="1200" dirty="0">
                <a:solidFill>
                  <a:srgbClr val="FFFFFF"/>
                </a:solidFill>
              </a:rPr>
              <a:t>l</a:t>
            </a:r>
            <a:r>
              <a:rPr lang="en-US" sz="1800" kern="1200" spc="-10" dirty="0">
                <a:solidFill>
                  <a:srgbClr val="FFFFFF"/>
                </a:solidFill>
              </a:rPr>
              <a:t>y</a:t>
            </a:r>
            <a:r>
              <a:rPr lang="en-US" sz="1800" kern="1200" spc="-5" dirty="0">
                <a:solidFill>
                  <a:srgbClr val="FFFFFF"/>
                </a:solidFill>
              </a:rPr>
              <a:t> </a:t>
            </a:r>
            <a:r>
              <a:rPr lang="en-US" sz="1800" kern="1200" spc="-40" dirty="0">
                <a:solidFill>
                  <a:srgbClr val="FFFFFF"/>
                </a:solidFill>
              </a:rPr>
              <a:t>f</a:t>
            </a:r>
            <a:r>
              <a:rPr lang="en-US" sz="1800" kern="1200" spc="-15" dirty="0">
                <a:solidFill>
                  <a:srgbClr val="FFFFFF"/>
                </a:solidFill>
              </a:rPr>
              <a:t>o</a:t>
            </a:r>
            <a:r>
              <a:rPr lang="en-US" sz="1800" kern="1200" spc="-10" dirty="0">
                <a:solidFill>
                  <a:srgbClr val="FFFFFF"/>
                </a:solidFill>
              </a:rPr>
              <a:t>r</a:t>
            </a:r>
            <a:r>
              <a:rPr lang="en-US" sz="1800" kern="1200" spc="15" dirty="0">
                <a:solidFill>
                  <a:srgbClr val="FFFFFF"/>
                </a:solidFill>
              </a:rPr>
              <a:t> </a:t>
            </a:r>
            <a:r>
              <a:rPr lang="en-US" sz="1800" kern="1200" spc="-40" dirty="0">
                <a:solidFill>
                  <a:srgbClr val="FFFFFF"/>
                </a:solidFill>
              </a:rPr>
              <a:t>r</a:t>
            </a:r>
            <a:r>
              <a:rPr lang="en-US" sz="1800" kern="1200" spc="-15" dirty="0">
                <a:solidFill>
                  <a:srgbClr val="FFFFFF"/>
                </a:solidFill>
              </a:rPr>
              <a:t>e</a:t>
            </a:r>
            <a:r>
              <a:rPr lang="en-US" sz="1800" kern="1200" spc="-25" dirty="0">
                <a:solidFill>
                  <a:srgbClr val="FFFFFF"/>
                </a:solidFill>
              </a:rPr>
              <a:t>c</a:t>
            </a:r>
            <a:r>
              <a:rPr lang="en-US" sz="1800" kern="1200" spc="-20" dirty="0">
                <a:solidFill>
                  <a:srgbClr val="FFFFFF"/>
                </a:solidFill>
              </a:rPr>
              <a:t>omme</a:t>
            </a:r>
            <a:r>
              <a:rPr lang="en-US" sz="1800" kern="1200" spc="-10" dirty="0">
                <a:solidFill>
                  <a:srgbClr val="FFFFFF"/>
                </a:solidFill>
              </a:rPr>
              <a:t>nd</a:t>
            </a:r>
            <a:r>
              <a:rPr lang="en-US" sz="1800" kern="1200" spc="-20" dirty="0">
                <a:solidFill>
                  <a:srgbClr val="FFFFFF"/>
                </a:solidFill>
              </a:rPr>
              <a:t>a</a:t>
            </a:r>
            <a:r>
              <a:rPr lang="en-US" sz="1800" kern="1200" dirty="0">
                <a:solidFill>
                  <a:srgbClr val="FFFFFF"/>
                </a:solidFill>
              </a:rPr>
              <a:t>ti</a:t>
            </a:r>
            <a:r>
              <a:rPr lang="en-US" sz="1800" kern="1200" spc="-15" dirty="0">
                <a:solidFill>
                  <a:srgbClr val="FFFFFF"/>
                </a:solidFill>
              </a:rPr>
              <a:t>o</a:t>
            </a:r>
            <a:r>
              <a:rPr lang="en-US" sz="1800" kern="1200" spc="-10" dirty="0">
                <a:solidFill>
                  <a:srgbClr val="FFFFFF"/>
                </a:solidFill>
              </a:rPr>
              <a:t>ns</a:t>
            </a:r>
            <a:r>
              <a:rPr lang="en-US" sz="1800" kern="1200" spc="30" dirty="0">
                <a:solidFill>
                  <a:srgbClr val="FFFFFF"/>
                </a:solidFill>
              </a:rPr>
              <a:t> </a:t>
            </a:r>
            <a:r>
              <a:rPr lang="en-US" sz="1800" kern="1200" spc="-10" dirty="0">
                <a:solidFill>
                  <a:srgbClr val="FFFFFF"/>
                </a:solidFill>
              </a:rPr>
              <a:t>a</a:t>
            </a:r>
            <a:r>
              <a:rPr lang="en-US" sz="1800" kern="1200" spc="-15" dirty="0">
                <a:solidFill>
                  <a:srgbClr val="FFFFFF"/>
                </a:solidFill>
              </a:rPr>
              <a:t>ssoc</a:t>
            </a:r>
            <a:r>
              <a:rPr lang="en-US" sz="1800" kern="1200" dirty="0">
                <a:solidFill>
                  <a:srgbClr val="FFFFFF"/>
                </a:solidFill>
              </a:rPr>
              <a:t>i</a:t>
            </a:r>
            <a:r>
              <a:rPr lang="en-US" sz="1800" kern="1200" spc="-20" dirty="0">
                <a:solidFill>
                  <a:srgbClr val="FFFFFF"/>
                </a:solidFill>
              </a:rPr>
              <a:t>at</a:t>
            </a:r>
            <a:r>
              <a:rPr lang="en-US" sz="1800" kern="1200" spc="-15" dirty="0">
                <a:solidFill>
                  <a:srgbClr val="FFFFFF"/>
                </a:solidFill>
              </a:rPr>
              <a:t>e</a:t>
            </a:r>
            <a:r>
              <a:rPr lang="en-US" sz="1800" kern="1200" spc="-10" dirty="0">
                <a:solidFill>
                  <a:srgbClr val="FFFFFF"/>
                </a:solidFill>
              </a:rPr>
              <a:t>d</a:t>
            </a:r>
            <a:r>
              <a:rPr lang="en-US" sz="1800" kern="1200" spc="-15" dirty="0">
                <a:solidFill>
                  <a:srgbClr val="FFFFFF"/>
                </a:solidFill>
              </a:rPr>
              <a:t> </a:t>
            </a:r>
            <a:r>
              <a:rPr lang="en-US" sz="1800" kern="1200" spc="-20" dirty="0">
                <a:solidFill>
                  <a:srgbClr val="FFFFFF"/>
                </a:solidFill>
              </a:rPr>
              <a:t>w</a:t>
            </a:r>
            <a:r>
              <a:rPr lang="en-US" sz="1800" kern="1200" dirty="0">
                <a:solidFill>
                  <a:srgbClr val="FFFFFF"/>
                </a:solidFill>
              </a:rPr>
              <a:t>it</a:t>
            </a:r>
            <a:r>
              <a:rPr lang="en-US" sz="1800" kern="1200" spc="-10" dirty="0">
                <a:solidFill>
                  <a:srgbClr val="FFFFFF"/>
                </a:solidFill>
              </a:rPr>
              <a:t>h</a:t>
            </a:r>
            <a:r>
              <a:rPr lang="en-US" sz="1800" kern="1200" dirty="0">
                <a:solidFill>
                  <a:srgbClr val="FFFFFF"/>
                </a:solidFill>
              </a:rPr>
              <a:t> </a:t>
            </a:r>
            <a:r>
              <a:rPr lang="en-US" sz="1800" kern="1200" spc="-20" dirty="0">
                <a:solidFill>
                  <a:srgbClr val="FFFFFF"/>
                </a:solidFill>
              </a:rPr>
              <a:t>m</a:t>
            </a:r>
            <a:r>
              <a:rPr lang="en-US" sz="1800" kern="1200" spc="-10" dirty="0">
                <a:solidFill>
                  <a:srgbClr val="FFFFFF"/>
                </a:solidFill>
              </a:rPr>
              <a:t>aj</a:t>
            </a:r>
            <a:r>
              <a:rPr lang="en-US" sz="1800" kern="1200" spc="-15" dirty="0">
                <a:solidFill>
                  <a:srgbClr val="FFFFFF"/>
                </a:solidFill>
              </a:rPr>
              <a:t>o</a:t>
            </a:r>
            <a:r>
              <a:rPr lang="en-US" sz="1800" kern="1200" spc="-10" dirty="0">
                <a:solidFill>
                  <a:srgbClr val="FFFFFF"/>
                </a:solidFill>
              </a:rPr>
              <a:t>r</a:t>
            </a:r>
            <a:r>
              <a:rPr lang="en-US" sz="1800" kern="1200" spc="15" dirty="0">
                <a:solidFill>
                  <a:srgbClr val="FFFFFF"/>
                </a:solidFill>
              </a:rPr>
              <a:t> </a:t>
            </a:r>
            <a:r>
              <a:rPr lang="en-US" sz="1800" kern="1200" dirty="0">
                <a:solidFill>
                  <a:srgbClr val="FFFFFF"/>
                </a:solidFill>
              </a:rPr>
              <a:t>i</a:t>
            </a:r>
            <a:r>
              <a:rPr lang="en-US" sz="1800" kern="1200" spc="-35" dirty="0">
                <a:solidFill>
                  <a:srgbClr val="FFFFFF"/>
                </a:solidFill>
              </a:rPr>
              <a:t>n</a:t>
            </a:r>
            <a:r>
              <a:rPr lang="en-US" sz="1800" kern="1200" spc="-25" dirty="0">
                <a:solidFill>
                  <a:srgbClr val="FFFFFF"/>
                </a:solidFill>
              </a:rPr>
              <a:t>v</a:t>
            </a:r>
            <a:r>
              <a:rPr lang="en-US" sz="1800" kern="1200" spc="-15" dirty="0">
                <a:solidFill>
                  <a:srgbClr val="FFFFFF"/>
                </a:solidFill>
              </a:rPr>
              <a:t>e</a:t>
            </a:r>
            <a:r>
              <a:rPr lang="en-US" sz="1800" kern="1200" spc="-25" dirty="0">
                <a:solidFill>
                  <a:srgbClr val="FFFFFF"/>
                </a:solidFill>
              </a:rPr>
              <a:t>s</a:t>
            </a:r>
            <a:r>
              <a:rPr lang="en-US" sz="1800" kern="1200" spc="-5" dirty="0">
                <a:solidFill>
                  <a:srgbClr val="FFFFFF"/>
                </a:solidFill>
              </a:rPr>
              <a:t>t</a:t>
            </a:r>
            <a:r>
              <a:rPr lang="en-US" sz="1800" kern="1200" spc="-20" dirty="0">
                <a:solidFill>
                  <a:srgbClr val="FFFFFF"/>
                </a:solidFill>
              </a:rPr>
              <a:t>me</a:t>
            </a:r>
            <a:r>
              <a:rPr lang="en-US" sz="1800" kern="1200" spc="-25" dirty="0">
                <a:solidFill>
                  <a:srgbClr val="FFFFFF"/>
                </a:solidFill>
              </a:rPr>
              <a:t>n</a:t>
            </a:r>
            <a:r>
              <a:rPr lang="en-US" sz="1800" kern="1200" spc="-5" dirty="0">
                <a:solidFill>
                  <a:srgbClr val="FFFFFF"/>
                </a:solidFill>
              </a:rPr>
              <a:t>t</a:t>
            </a:r>
            <a:r>
              <a:rPr lang="en-US" sz="1800" kern="1200" spc="-15" dirty="0">
                <a:solidFill>
                  <a:srgbClr val="FFFFFF"/>
                </a:solidFill>
              </a:rPr>
              <a:t>s</a:t>
            </a:r>
            <a:r>
              <a:rPr lang="en-US" sz="1800" kern="1200" spc="-5" dirty="0">
                <a:solidFill>
                  <a:srgbClr val="FFFFFF"/>
                </a:solidFill>
              </a:rPr>
              <a:t>, t</a:t>
            </a:r>
            <a:r>
              <a:rPr lang="en-US" sz="1800" kern="1200" spc="-10" dirty="0">
                <a:solidFill>
                  <a:srgbClr val="FFFFFF"/>
                </a:solidFill>
              </a:rPr>
              <a:t>he</a:t>
            </a:r>
            <a:r>
              <a:rPr lang="en-US" sz="1800" kern="1200" spc="-5" dirty="0">
                <a:solidFill>
                  <a:srgbClr val="FFFFFF"/>
                </a:solidFill>
              </a:rPr>
              <a:t> </a:t>
            </a:r>
            <a:r>
              <a:rPr lang="en-US" sz="1800" kern="1200" spc="-25" dirty="0">
                <a:solidFill>
                  <a:srgbClr val="FFFFFF"/>
                </a:solidFill>
              </a:rPr>
              <a:t>c</a:t>
            </a:r>
            <a:r>
              <a:rPr lang="en-US" sz="1800" kern="1200" spc="-20" dirty="0">
                <a:solidFill>
                  <a:srgbClr val="FFFFFF"/>
                </a:solidFill>
              </a:rPr>
              <a:t>omm</a:t>
            </a:r>
            <a:r>
              <a:rPr lang="en-US" sz="1800" kern="1200" dirty="0">
                <a:solidFill>
                  <a:srgbClr val="FFFFFF"/>
                </a:solidFill>
              </a:rPr>
              <a:t>i</a:t>
            </a:r>
            <a:r>
              <a:rPr lang="en-US" sz="1800" kern="1200" spc="-30" dirty="0">
                <a:solidFill>
                  <a:srgbClr val="FFFFFF"/>
                </a:solidFill>
              </a:rPr>
              <a:t>t</a:t>
            </a:r>
            <a:r>
              <a:rPr lang="en-US" sz="1800" kern="1200" spc="-20" dirty="0">
                <a:solidFill>
                  <a:srgbClr val="FFFFFF"/>
                </a:solidFill>
              </a:rPr>
              <a:t>t</a:t>
            </a:r>
            <a:r>
              <a:rPr lang="en-US" sz="1800" kern="1200" spc="-15" dirty="0">
                <a:solidFill>
                  <a:srgbClr val="FFFFFF"/>
                </a:solidFill>
              </a:rPr>
              <a:t>e</a:t>
            </a:r>
            <a:r>
              <a:rPr lang="en-US" sz="1800" kern="1200" spc="-10" dirty="0">
                <a:solidFill>
                  <a:srgbClr val="FFFFFF"/>
                </a:solidFill>
              </a:rPr>
              <a:t>e</a:t>
            </a:r>
            <a:r>
              <a:rPr lang="en-US" sz="1800" kern="1200" spc="20" dirty="0">
                <a:solidFill>
                  <a:srgbClr val="FFFFFF"/>
                </a:solidFill>
              </a:rPr>
              <a:t> </a:t>
            </a:r>
            <a:r>
              <a:rPr lang="en-US" sz="1800" kern="1200" spc="-20" dirty="0">
                <a:solidFill>
                  <a:srgbClr val="FFFFFF"/>
                </a:solidFill>
              </a:rPr>
              <a:t>w</a:t>
            </a:r>
            <a:r>
              <a:rPr lang="en-US" sz="1800" kern="1200" dirty="0">
                <a:solidFill>
                  <a:srgbClr val="FFFFFF"/>
                </a:solidFill>
              </a:rPr>
              <a:t>il</a:t>
            </a:r>
            <a:r>
              <a:rPr lang="en-US" sz="1800" kern="1200" spc="-5" dirty="0">
                <a:solidFill>
                  <a:srgbClr val="FFFFFF"/>
                </a:solidFill>
              </a:rPr>
              <a:t>l</a:t>
            </a:r>
            <a:r>
              <a:rPr lang="en-US" sz="1800" kern="1200" spc="-10" dirty="0">
                <a:solidFill>
                  <a:srgbClr val="FFFFFF"/>
                </a:solidFill>
              </a:rPr>
              <a:t> </a:t>
            </a:r>
            <a:r>
              <a:rPr lang="en-US" sz="1800" kern="1200" spc="-15" dirty="0">
                <a:solidFill>
                  <a:srgbClr val="FFFFFF"/>
                </a:solidFill>
              </a:rPr>
              <a:t>(v</a:t>
            </a:r>
            <a:r>
              <a:rPr lang="en-US" sz="1800" kern="1200" dirty="0">
                <a:solidFill>
                  <a:srgbClr val="FFFFFF"/>
                </a:solidFill>
              </a:rPr>
              <a:t>i</a:t>
            </a:r>
            <a:r>
              <a:rPr lang="en-US" sz="1800" kern="1200" spc="-10" dirty="0">
                <a:solidFill>
                  <a:srgbClr val="FFFFFF"/>
                </a:solidFill>
              </a:rPr>
              <a:t>a</a:t>
            </a:r>
            <a:r>
              <a:rPr lang="en-US" sz="1800" kern="1200" dirty="0">
                <a:solidFill>
                  <a:srgbClr val="FFFFFF"/>
                </a:solidFill>
              </a:rPr>
              <a:t> </a:t>
            </a:r>
            <a:r>
              <a:rPr lang="en-US" sz="1800" kern="1200" spc="-10" dirty="0">
                <a:solidFill>
                  <a:srgbClr val="FFFFFF"/>
                </a:solidFill>
              </a:rPr>
              <a:t>a</a:t>
            </a:r>
            <a:r>
              <a:rPr lang="en-US" sz="1800" kern="1200" spc="-15" dirty="0">
                <a:solidFill>
                  <a:srgbClr val="FFFFFF"/>
                </a:solidFill>
              </a:rPr>
              <a:t> </a:t>
            </a:r>
            <a:r>
              <a:rPr lang="en-US" sz="1800" kern="1200" spc="-10" dirty="0">
                <a:solidFill>
                  <a:srgbClr val="FFFFFF"/>
                </a:solidFill>
              </a:rPr>
              <a:t>“C</a:t>
            </a:r>
            <a:r>
              <a:rPr lang="en-US" sz="1800" kern="1200" spc="-130" dirty="0">
                <a:solidFill>
                  <a:srgbClr val="FFFFFF"/>
                </a:solidFill>
              </a:rPr>
              <a:t>A</a:t>
            </a:r>
            <a:r>
              <a:rPr lang="en-US" sz="1800" kern="1200" spc="-10" dirty="0">
                <a:solidFill>
                  <a:srgbClr val="FFFFFF"/>
                </a:solidFill>
              </a:rPr>
              <a:t>TE”</a:t>
            </a:r>
            <a:r>
              <a:rPr lang="en-US" sz="1800" kern="1200" spc="10" dirty="0">
                <a:solidFill>
                  <a:srgbClr val="FFFFFF"/>
                </a:solidFill>
              </a:rPr>
              <a:t> </a:t>
            </a:r>
            <a:r>
              <a:rPr lang="en-US" sz="1800" kern="1200" spc="-10" dirty="0">
                <a:solidFill>
                  <a:srgbClr val="FFFFFF"/>
                </a:solidFill>
              </a:rPr>
              <a:t>p</a:t>
            </a:r>
            <a:r>
              <a:rPr lang="en-US" sz="1800" kern="1200" spc="-40" dirty="0">
                <a:solidFill>
                  <a:srgbClr val="FFFFFF"/>
                </a:solidFill>
              </a:rPr>
              <a:t>r</a:t>
            </a:r>
            <a:r>
              <a:rPr lang="en-US" sz="1800" kern="1200" spc="-15" dirty="0">
                <a:solidFill>
                  <a:srgbClr val="FFFFFF"/>
                </a:solidFill>
              </a:rPr>
              <a:t>ocess</a:t>
            </a:r>
            <a:r>
              <a:rPr lang="en-US" sz="1800" kern="1200" spc="-5" dirty="0">
                <a:solidFill>
                  <a:srgbClr val="FFFFFF"/>
                </a:solidFill>
              </a:rPr>
              <a:t>)</a:t>
            </a:r>
            <a:r>
              <a:rPr lang="en-US" sz="1800" kern="1200" spc="30" dirty="0">
                <a:solidFill>
                  <a:srgbClr val="FFFFFF"/>
                </a:solidFill>
              </a:rPr>
              <a:t> </a:t>
            </a:r>
            <a:r>
              <a:rPr lang="en-US" sz="1800" kern="1200" spc="-10" dirty="0">
                <a:solidFill>
                  <a:srgbClr val="FFFFFF"/>
                </a:solidFill>
              </a:rPr>
              <a:t>a</a:t>
            </a:r>
            <a:r>
              <a:rPr lang="en-US" sz="1800" kern="1200" spc="-15" dirty="0">
                <a:solidFill>
                  <a:srgbClr val="FFFFFF"/>
                </a:solidFill>
              </a:rPr>
              <a:t>ssem</a:t>
            </a:r>
            <a:r>
              <a:rPr lang="en-US" sz="1800" kern="1200" spc="-10" dirty="0">
                <a:solidFill>
                  <a:srgbClr val="FFFFFF"/>
                </a:solidFill>
              </a:rPr>
              <a:t>b</a:t>
            </a:r>
            <a:r>
              <a:rPr lang="en-US" sz="1800" kern="1200" dirty="0">
                <a:solidFill>
                  <a:srgbClr val="FFFFFF"/>
                </a:solidFill>
              </a:rPr>
              <a:t>l</a:t>
            </a:r>
            <a:r>
              <a:rPr lang="en-US" sz="1800" kern="1200" spc="-10" dirty="0">
                <a:solidFill>
                  <a:srgbClr val="FFFFFF"/>
                </a:solidFill>
              </a:rPr>
              <a:t>e</a:t>
            </a:r>
            <a:r>
              <a:rPr lang="en-US" sz="1800" kern="1200" spc="5" dirty="0">
                <a:solidFill>
                  <a:srgbClr val="FFFFFF"/>
                </a:solidFill>
              </a:rPr>
              <a:t> </a:t>
            </a:r>
            <a:r>
              <a:rPr lang="en-US" sz="1800" kern="1200" spc="-10" dirty="0">
                <a:solidFill>
                  <a:srgbClr val="FFFFFF"/>
                </a:solidFill>
              </a:rPr>
              <a:t>n</a:t>
            </a:r>
            <a:r>
              <a:rPr lang="en-US" sz="1800" kern="1200" spc="-15" dirty="0">
                <a:solidFill>
                  <a:srgbClr val="FFFFFF"/>
                </a:solidFill>
              </a:rPr>
              <a:t>o</a:t>
            </a:r>
            <a:r>
              <a:rPr lang="en-US" sz="1800" kern="1200" dirty="0">
                <a:solidFill>
                  <a:srgbClr val="FFFFFF"/>
                </a:solidFill>
              </a:rPr>
              <a:t>ti</a:t>
            </a:r>
            <a:r>
              <a:rPr lang="en-US" sz="1800" kern="1200" spc="-15" dirty="0">
                <a:solidFill>
                  <a:srgbClr val="FFFFFF"/>
                </a:solidFill>
              </a:rPr>
              <a:t>o</a:t>
            </a:r>
            <a:r>
              <a:rPr lang="en-US" sz="1800" kern="1200" spc="-10" dirty="0">
                <a:solidFill>
                  <a:srgbClr val="FFFFFF"/>
                </a:solidFill>
              </a:rPr>
              <a:t>nal p</a:t>
            </a:r>
            <a:r>
              <a:rPr lang="en-US" sz="1800" kern="1200" spc="-40" dirty="0">
                <a:solidFill>
                  <a:srgbClr val="FFFFFF"/>
                </a:solidFill>
              </a:rPr>
              <a:t>r</a:t>
            </a:r>
            <a:r>
              <a:rPr lang="en-US" sz="1800" kern="1200" spc="-15" dirty="0">
                <a:solidFill>
                  <a:srgbClr val="FFFFFF"/>
                </a:solidFill>
              </a:rPr>
              <a:t>oo</a:t>
            </a:r>
            <a:r>
              <a:rPr lang="en-US" sz="1800" kern="1200" dirty="0">
                <a:solidFill>
                  <a:srgbClr val="FFFFFF"/>
                </a:solidFill>
              </a:rPr>
              <a:t>f</a:t>
            </a:r>
            <a:r>
              <a:rPr lang="en-US" sz="1800" kern="1200" spc="-5" dirty="0">
                <a:solidFill>
                  <a:srgbClr val="FFFFFF"/>
                </a:solidFill>
              </a:rPr>
              <a:t>-</a:t>
            </a:r>
            <a:r>
              <a:rPr lang="en-US" sz="1800" kern="1200" spc="-15" dirty="0">
                <a:solidFill>
                  <a:srgbClr val="FFFFFF"/>
                </a:solidFill>
              </a:rPr>
              <a:t>o</a:t>
            </a:r>
            <a:r>
              <a:rPr lang="en-US" sz="1800" kern="1200" dirty="0">
                <a:solidFill>
                  <a:srgbClr val="FFFFFF"/>
                </a:solidFill>
              </a:rPr>
              <a:t>f</a:t>
            </a:r>
            <a:r>
              <a:rPr lang="en-US" sz="1800" kern="1200" spc="-5" dirty="0">
                <a:solidFill>
                  <a:srgbClr val="FFFFFF"/>
                </a:solidFill>
              </a:rPr>
              <a:t>-</a:t>
            </a:r>
            <a:r>
              <a:rPr lang="en-US" sz="1800" kern="1200" spc="-25" dirty="0">
                <a:solidFill>
                  <a:srgbClr val="FFFFFF"/>
                </a:solidFill>
              </a:rPr>
              <a:t>c</a:t>
            </a:r>
            <a:r>
              <a:rPr lang="en-US" sz="1800" kern="1200" spc="-15" dirty="0">
                <a:solidFill>
                  <a:srgbClr val="FFFFFF"/>
                </a:solidFill>
              </a:rPr>
              <a:t>o</a:t>
            </a:r>
            <a:r>
              <a:rPr lang="en-US" sz="1800" kern="1200" spc="-10" dirty="0">
                <a:solidFill>
                  <a:srgbClr val="FFFFFF"/>
                </a:solidFill>
              </a:rPr>
              <a:t>n</a:t>
            </a:r>
            <a:r>
              <a:rPr lang="en-US" sz="1800" kern="1200" spc="-15" dirty="0">
                <a:solidFill>
                  <a:srgbClr val="FFFFFF"/>
                </a:solidFill>
              </a:rPr>
              <a:t>ce</a:t>
            </a:r>
            <a:r>
              <a:rPr lang="en-US" sz="1800" kern="1200" spc="-25" dirty="0">
                <a:solidFill>
                  <a:srgbClr val="FFFFFF"/>
                </a:solidFill>
              </a:rPr>
              <a:t>p</a:t>
            </a:r>
            <a:r>
              <a:rPr lang="en-US" sz="1800" kern="1200" spc="-10" dirty="0">
                <a:solidFill>
                  <a:srgbClr val="FFFFFF"/>
                </a:solidFill>
              </a:rPr>
              <a:t>t</a:t>
            </a:r>
            <a:r>
              <a:rPr lang="en-US" sz="1800" kern="1200" spc="35" dirty="0">
                <a:solidFill>
                  <a:srgbClr val="FFFFFF"/>
                </a:solidFill>
              </a:rPr>
              <a:t> </a:t>
            </a:r>
            <a:r>
              <a:rPr lang="en-US" sz="1800" kern="1200" spc="-20" dirty="0">
                <a:solidFill>
                  <a:srgbClr val="FFFFFF"/>
                </a:solidFill>
              </a:rPr>
              <a:t>m</a:t>
            </a:r>
            <a:r>
              <a:rPr lang="en-US" sz="1800" kern="1200" dirty="0">
                <a:solidFill>
                  <a:srgbClr val="FFFFFF"/>
                </a:solidFill>
              </a:rPr>
              <a:t>i</a:t>
            </a:r>
            <a:r>
              <a:rPr lang="en-US" sz="1800" kern="1200" spc="-15" dirty="0">
                <a:solidFill>
                  <a:srgbClr val="FFFFFF"/>
                </a:solidFill>
              </a:rPr>
              <a:t>ss</a:t>
            </a:r>
            <a:r>
              <a:rPr lang="en-US" sz="1800" kern="1200" dirty="0">
                <a:solidFill>
                  <a:srgbClr val="FFFFFF"/>
                </a:solidFill>
              </a:rPr>
              <a:t>i</a:t>
            </a:r>
            <a:r>
              <a:rPr lang="en-US" sz="1800" kern="1200" spc="-15" dirty="0">
                <a:solidFill>
                  <a:srgbClr val="FFFFFF"/>
                </a:solidFill>
              </a:rPr>
              <a:t>o</a:t>
            </a:r>
            <a:r>
              <a:rPr lang="en-US" sz="1800" kern="1200" spc="-10" dirty="0">
                <a:solidFill>
                  <a:srgbClr val="FFFFFF"/>
                </a:solidFill>
              </a:rPr>
              <a:t>ns</a:t>
            </a:r>
            <a:r>
              <a:rPr lang="en-US" sz="1800" kern="1200" spc="-5" dirty="0">
                <a:solidFill>
                  <a:srgbClr val="FFFFFF"/>
                </a:solidFill>
              </a:rPr>
              <a:t> </a:t>
            </a:r>
            <a:r>
              <a:rPr lang="en-US" sz="1800" kern="1200" spc="-20" dirty="0">
                <a:solidFill>
                  <a:srgbClr val="FFFFFF"/>
                </a:solidFill>
              </a:rPr>
              <a:t>w</a:t>
            </a:r>
            <a:r>
              <a:rPr lang="en-US" sz="1800" kern="1200" dirty="0">
                <a:solidFill>
                  <a:srgbClr val="FFFFFF"/>
                </a:solidFill>
              </a:rPr>
              <a:t>it</a:t>
            </a:r>
            <a:r>
              <a:rPr lang="en-US" sz="1800" kern="1200" spc="-10" dirty="0">
                <a:solidFill>
                  <a:srgbClr val="FFFFFF"/>
                </a:solidFill>
              </a:rPr>
              <a:t>h</a:t>
            </a:r>
            <a:r>
              <a:rPr lang="en-US" sz="1800" kern="1200"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spc="-40" dirty="0">
                <a:solidFill>
                  <a:srgbClr val="FFFFFF"/>
                </a:solidFill>
              </a:rPr>
              <a:t>r</a:t>
            </a:r>
            <a:r>
              <a:rPr lang="en-US" sz="1800" kern="1200" spc="-15" dirty="0">
                <a:solidFill>
                  <a:srgbClr val="FFFFFF"/>
                </a:solidFill>
              </a:rPr>
              <a:t>e</a:t>
            </a:r>
            <a:r>
              <a:rPr lang="en-US" sz="1800" kern="1200" spc="-25" dirty="0">
                <a:solidFill>
                  <a:srgbClr val="FFFFFF"/>
                </a:solidFill>
              </a:rPr>
              <a:t>c</a:t>
            </a:r>
            <a:r>
              <a:rPr lang="en-US" sz="1800" kern="1200" spc="-20" dirty="0">
                <a:solidFill>
                  <a:srgbClr val="FFFFFF"/>
                </a:solidFill>
              </a:rPr>
              <a:t>omme</a:t>
            </a:r>
            <a:r>
              <a:rPr lang="en-US" sz="1800" kern="1200" spc="-10" dirty="0">
                <a:solidFill>
                  <a:srgbClr val="FFFFFF"/>
                </a:solidFill>
              </a:rPr>
              <a:t>nd</a:t>
            </a:r>
            <a:r>
              <a:rPr lang="en-US" sz="1800" kern="1200" spc="-15" dirty="0">
                <a:solidFill>
                  <a:srgbClr val="FFFFFF"/>
                </a:solidFill>
              </a:rPr>
              <a:t>e</a:t>
            </a:r>
            <a:r>
              <a:rPr lang="en-US" sz="1800" kern="1200" spc="-10" dirty="0">
                <a:solidFill>
                  <a:srgbClr val="FFFFFF"/>
                </a:solidFill>
              </a:rPr>
              <a:t>d</a:t>
            </a:r>
            <a:r>
              <a:rPr lang="en-US" sz="1800" kern="1200" spc="45" dirty="0">
                <a:solidFill>
                  <a:srgbClr val="FFFFFF"/>
                </a:solidFill>
              </a:rPr>
              <a:t> </a:t>
            </a:r>
            <a:r>
              <a:rPr lang="en-US" sz="1800" kern="1200" spc="-25" dirty="0">
                <a:solidFill>
                  <a:srgbClr val="FFFFFF"/>
                </a:solidFill>
              </a:rPr>
              <a:t>c</a:t>
            </a:r>
            <a:r>
              <a:rPr lang="en-US" sz="1800" kern="1200" spc="-10" dirty="0">
                <a:solidFill>
                  <a:srgbClr val="FFFFFF"/>
                </a:solidFill>
              </a:rPr>
              <a:t>apab</a:t>
            </a:r>
            <a:r>
              <a:rPr lang="en-US" sz="1800" kern="1200" dirty="0">
                <a:solidFill>
                  <a:srgbClr val="FFFFFF"/>
                </a:solidFill>
              </a:rPr>
              <a:t>ilit</a:t>
            </a:r>
            <a:r>
              <a:rPr lang="en-US" sz="1800" kern="1200" spc="-15" dirty="0">
                <a:solidFill>
                  <a:srgbClr val="FFFFFF"/>
                </a:solidFill>
              </a:rPr>
              <a:t>ie</a:t>
            </a:r>
            <a:r>
              <a:rPr lang="en-US" sz="1800" kern="1200" spc="-10" dirty="0">
                <a:solidFill>
                  <a:srgbClr val="FFFFFF"/>
                </a:solidFill>
              </a:rPr>
              <a:t>s</a:t>
            </a:r>
            <a:r>
              <a:rPr lang="en-US" sz="1800" kern="1200" spc="-30" dirty="0">
                <a:solidFill>
                  <a:srgbClr val="FFFFFF"/>
                </a:solidFill>
              </a:rPr>
              <a:t> </a:t>
            </a:r>
            <a:r>
              <a:rPr lang="en-US" sz="1800" kern="1200" dirty="0">
                <a:solidFill>
                  <a:srgbClr val="FFFFFF"/>
                </a:solidFill>
              </a:rPr>
              <a:t>i</a:t>
            </a:r>
            <a:r>
              <a:rPr lang="en-US" sz="1800" kern="1200" spc="-10" dirty="0">
                <a:solidFill>
                  <a:srgbClr val="FFFFFF"/>
                </a:solidFill>
              </a:rPr>
              <a:t>n</a:t>
            </a:r>
            <a:r>
              <a:rPr lang="en-US" sz="1800" kern="1200" spc="-15" dirty="0">
                <a:solidFill>
                  <a:srgbClr val="FFFFFF"/>
                </a:solidFill>
              </a:rPr>
              <a:t> o</a:t>
            </a:r>
            <a:r>
              <a:rPr lang="en-US" sz="1800" kern="1200" spc="-40" dirty="0">
                <a:solidFill>
                  <a:srgbClr val="FFFFFF"/>
                </a:solidFill>
              </a:rPr>
              <a:t>r</a:t>
            </a:r>
            <a:r>
              <a:rPr lang="en-US" sz="1800" kern="1200" spc="-10" dirty="0">
                <a:solidFill>
                  <a:srgbClr val="FFFFFF"/>
                </a:solidFill>
              </a:rPr>
              <a:t>d</a:t>
            </a:r>
            <a:r>
              <a:rPr lang="en-US" sz="1800" kern="1200" spc="-15" dirty="0">
                <a:solidFill>
                  <a:srgbClr val="FFFFFF"/>
                </a:solidFill>
              </a:rPr>
              <a:t>e</a:t>
            </a:r>
            <a:r>
              <a:rPr lang="en-US" sz="1800" kern="1200" spc="-10" dirty="0">
                <a:solidFill>
                  <a:srgbClr val="FFFFFF"/>
                </a:solidFill>
              </a:rPr>
              <a:t>r</a:t>
            </a:r>
            <a:r>
              <a:rPr lang="en-US" sz="1800" kern="1200" spc="30" dirty="0">
                <a:solidFill>
                  <a:srgbClr val="FFFFFF"/>
                </a:solidFill>
              </a:rPr>
              <a:t> </a:t>
            </a:r>
            <a:r>
              <a:rPr lang="en-US" sz="1800" kern="1200" spc="-20" dirty="0">
                <a:solidFill>
                  <a:srgbClr val="FFFFFF"/>
                </a:solidFill>
              </a:rPr>
              <a:t>t</a:t>
            </a:r>
            <a:r>
              <a:rPr lang="en-US" sz="1800" kern="1200" spc="-10" dirty="0">
                <a:solidFill>
                  <a:srgbClr val="FFFFFF"/>
                </a:solidFill>
              </a:rPr>
              <a:t>o</a:t>
            </a:r>
            <a:r>
              <a:rPr lang="en-US" sz="1800" kern="1200" spc="5" dirty="0">
                <a:solidFill>
                  <a:srgbClr val="FFFFFF"/>
                </a:solidFill>
              </a:rPr>
              <a:t> </a:t>
            </a:r>
            <a:r>
              <a:rPr lang="en-US" sz="1800" kern="1200" spc="-10" dirty="0">
                <a:solidFill>
                  <a:srgbClr val="FFFFFF"/>
                </a:solidFill>
              </a:rPr>
              <a:t>b</a:t>
            </a:r>
            <a:r>
              <a:rPr lang="en-US" sz="1800" kern="1200" spc="-25" dirty="0">
                <a:solidFill>
                  <a:srgbClr val="FFFFFF"/>
                </a:solidFill>
              </a:rPr>
              <a:t>e</a:t>
            </a:r>
            <a:r>
              <a:rPr lang="en-US" sz="1800" kern="1200" spc="-30" dirty="0">
                <a:solidFill>
                  <a:srgbClr val="FFFFFF"/>
                </a:solidFill>
              </a:rPr>
              <a:t>t</a:t>
            </a:r>
            <a:r>
              <a:rPr lang="en-US" sz="1800" kern="1200" spc="-20" dirty="0">
                <a:solidFill>
                  <a:srgbClr val="FFFFFF"/>
                </a:solidFill>
              </a:rPr>
              <a:t>t</a:t>
            </a:r>
            <a:r>
              <a:rPr lang="en-US" sz="1800" kern="1200" spc="-15" dirty="0">
                <a:solidFill>
                  <a:srgbClr val="FFFFFF"/>
                </a:solidFill>
              </a:rPr>
              <a:t>e</a:t>
            </a:r>
            <a:r>
              <a:rPr lang="en-US" sz="1800" kern="1200" spc="-10" dirty="0">
                <a:solidFill>
                  <a:srgbClr val="FFFFFF"/>
                </a:solidFill>
              </a:rPr>
              <a:t>r</a:t>
            </a:r>
            <a:r>
              <a:rPr lang="en-US" sz="1800" kern="1200" spc="15" dirty="0">
                <a:solidFill>
                  <a:srgbClr val="FFFFFF"/>
                </a:solidFill>
              </a:rPr>
              <a:t> </a:t>
            </a:r>
            <a:r>
              <a:rPr lang="en-US" sz="1800" kern="1200" spc="-10" dirty="0">
                <a:solidFill>
                  <a:srgbClr val="FFFFFF"/>
                </a:solidFill>
              </a:rPr>
              <a:t>und</a:t>
            </a:r>
            <a:r>
              <a:rPr lang="en-US" sz="1800" kern="1200" spc="-15" dirty="0">
                <a:solidFill>
                  <a:srgbClr val="FFFFFF"/>
                </a:solidFill>
              </a:rPr>
              <a:t>e</a:t>
            </a:r>
            <a:r>
              <a:rPr lang="en-US" sz="1800" kern="1200" spc="-40" dirty="0">
                <a:solidFill>
                  <a:srgbClr val="FFFFFF"/>
                </a:solidFill>
              </a:rPr>
              <a:t>r</a:t>
            </a:r>
            <a:r>
              <a:rPr lang="en-US" sz="1800" kern="1200" spc="-25" dirty="0">
                <a:solidFill>
                  <a:srgbClr val="FFFFFF"/>
                </a:solidFill>
              </a:rPr>
              <a:t>s</a:t>
            </a:r>
            <a:r>
              <a:rPr lang="en-US" sz="1800" kern="1200" spc="-30" dirty="0">
                <a:solidFill>
                  <a:srgbClr val="FFFFFF"/>
                </a:solidFill>
              </a:rPr>
              <a:t>t</a:t>
            </a:r>
            <a:r>
              <a:rPr lang="en-US" sz="1800" kern="1200" spc="-10" dirty="0">
                <a:solidFill>
                  <a:srgbClr val="FFFFFF"/>
                </a:solidFill>
              </a:rPr>
              <a:t>and</a:t>
            </a:r>
            <a:r>
              <a:rPr lang="en-US" sz="1800" kern="1200" spc="-5" dirty="0">
                <a:solidFill>
                  <a:srgbClr val="FFFFFF"/>
                </a:solidFill>
              </a:rPr>
              <a:t> t</a:t>
            </a:r>
            <a:r>
              <a:rPr lang="en-US" sz="1800" kern="1200" spc="-10" dirty="0">
                <a:solidFill>
                  <a:srgbClr val="FFFFFF"/>
                </a:solidFill>
              </a:rPr>
              <a:t>he</a:t>
            </a:r>
            <a:r>
              <a:rPr lang="en-US" sz="1800" kern="1200" spc="-5" dirty="0">
                <a:solidFill>
                  <a:srgbClr val="FFFFFF"/>
                </a:solidFill>
              </a:rPr>
              <a:t> </a:t>
            </a:r>
            <a:r>
              <a:rPr lang="en-US" sz="1800" kern="1200" spc="-20" dirty="0">
                <a:solidFill>
                  <a:srgbClr val="FFFFFF"/>
                </a:solidFill>
              </a:rPr>
              <a:t>t</a:t>
            </a:r>
            <a:r>
              <a:rPr lang="en-US" sz="1800" kern="1200" spc="-15" dirty="0">
                <a:solidFill>
                  <a:srgbClr val="FFFFFF"/>
                </a:solidFill>
              </a:rPr>
              <a:t>o</a:t>
            </a:r>
            <a:r>
              <a:rPr lang="en-US" sz="1800" kern="1200" spc="-10" dirty="0">
                <a:solidFill>
                  <a:srgbClr val="FFFFFF"/>
                </a:solidFill>
              </a:rPr>
              <a:t>p</a:t>
            </a:r>
            <a:r>
              <a:rPr lang="en-US" sz="1800" kern="1200" dirty="0">
                <a:solidFill>
                  <a:srgbClr val="FFFFFF"/>
                </a:solidFill>
              </a:rPr>
              <a:t>-l</a:t>
            </a:r>
            <a:r>
              <a:rPr lang="en-US" sz="1800" kern="1200" spc="-25" dirty="0">
                <a:solidFill>
                  <a:srgbClr val="FFFFFF"/>
                </a:solidFill>
              </a:rPr>
              <a:t>ev</a:t>
            </a:r>
            <a:r>
              <a:rPr lang="en-US" sz="1800" kern="1200" spc="-15" dirty="0">
                <a:solidFill>
                  <a:srgbClr val="FFFFFF"/>
                </a:solidFill>
              </a:rPr>
              <a:t>e</a:t>
            </a:r>
            <a:r>
              <a:rPr lang="en-US" sz="1800" kern="1200" spc="-5" dirty="0">
                <a:solidFill>
                  <a:srgbClr val="FFFFFF"/>
                </a:solidFill>
              </a:rPr>
              <a:t>l</a:t>
            </a:r>
            <a:r>
              <a:rPr lang="en-US" sz="1800" kern="120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25" dirty="0">
                <a:solidFill>
                  <a:srgbClr val="FFFFFF"/>
                </a:solidFill>
              </a:rPr>
              <a:t>n</a:t>
            </a:r>
            <a:r>
              <a:rPr lang="en-US" sz="1800" kern="1200" dirty="0">
                <a:solidFill>
                  <a:srgbClr val="FFFFFF"/>
                </a:solidFill>
              </a:rPr>
              <a:t>tific </a:t>
            </a:r>
            <a:r>
              <a:rPr lang="en-US" sz="1800" kern="1200" spc="-10" dirty="0">
                <a:solidFill>
                  <a:srgbClr val="FFFFFF"/>
                </a:solidFill>
              </a:rPr>
              <a:t>p</a:t>
            </a:r>
            <a:r>
              <a:rPr lang="en-US" sz="1800" kern="1200" spc="-15" dirty="0">
                <a:solidFill>
                  <a:srgbClr val="FFFFFF"/>
                </a:solidFill>
              </a:rPr>
              <a:t>er</a:t>
            </a:r>
            <a:r>
              <a:rPr lang="en-US" sz="1800" kern="1200" spc="-40" dirty="0">
                <a:solidFill>
                  <a:srgbClr val="FFFFFF"/>
                </a:solidFill>
              </a:rPr>
              <a:t>f</a:t>
            </a:r>
            <a:r>
              <a:rPr lang="en-US" sz="1800" kern="1200" spc="-15" dirty="0">
                <a:solidFill>
                  <a:srgbClr val="FFFFFF"/>
                </a:solidFill>
              </a:rPr>
              <a:t>orm</a:t>
            </a:r>
            <a:r>
              <a:rPr lang="en-US" sz="1800" kern="1200" spc="-10" dirty="0">
                <a:solidFill>
                  <a:srgbClr val="FFFFFF"/>
                </a:solidFill>
              </a:rPr>
              <a:t>an</a:t>
            </a:r>
            <a:r>
              <a:rPr lang="en-US" sz="1800" kern="1200" spc="-15" dirty="0">
                <a:solidFill>
                  <a:srgbClr val="FFFFFF"/>
                </a:solidFill>
              </a:rPr>
              <a:t>c</a:t>
            </a:r>
            <a:r>
              <a:rPr lang="en-US" sz="1800" kern="1200" spc="-10" dirty="0">
                <a:solidFill>
                  <a:srgbClr val="FFFFFF"/>
                </a:solidFill>
              </a:rPr>
              <a:t>e</a:t>
            </a:r>
            <a:r>
              <a:rPr lang="en-US" sz="1800" kern="1200" spc="40" dirty="0">
                <a:solidFill>
                  <a:srgbClr val="FFFFFF"/>
                </a:solidFill>
              </a:rPr>
              <a:t> </a:t>
            </a:r>
            <a:r>
              <a:rPr lang="en-US" sz="1800" kern="1200" spc="-10" dirty="0">
                <a:solidFill>
                  <a:srgbClr val="FFFFFF"/>
                </a:solidFill>
              </a:rPr>
              <a:t>and</a:t>
            </a:r>
            <a:r>
              <a:rPr lang="en-US" sz="1800" kern="1200" spc="-15" dirty="0">
                <a:solidFill>
                  <a:srgbClr val="FFFFFF"/>
                </a:solidFill>
              </a:rPr>
              <a:t> </a:t>
            </a:r>
            <a:r>
              <a:rPr lang="en-US" sz="1800" kern="1200" spc="-20" dirty="0">
                <a:solidFill>
                  <a:srgbClr val="FFFFFF"/>
                </a:solidFill>
              </a:rPr>
              <a:t>t</a:t>
            </a:r>
            <a:r>
              <a:rPr lang="en-US" sz="1800" kern="1200" spc="-15" dirty="0">
                <a:solidFill>
                  <a:srgbClr val="FFFFFF"/>
                </a:solidFill>
              </a:rPr>
              <a:t>ec</a:t>
            </a:r>
            <a:r>
              <a:rPr lang="en-US" sz="1800" kern="1200" spc="-10" dirty="0">
                <a:solidFill>
                  <a:srgbClr val="FFFFFF"/>
                </a:solidFill>
              </a:rPr>
              <a:t>hn</a:t>
            </a:r>
            <a:r>
              <a:rPr lang="en-US" sz="1800" kern="1200" dirty="0">
                <a:solidFill>
                  <a:srgbClr val="FFFFFF"/>
                </a:solidFill>
              </a:rPr>
              <a:t>i</a:t>
            </a:r>
            <a:r>
              <a:rPr lang="en-US" sz="1800" kern="1200" spc="-25" dirty="0">
                <a:solidFill>
                  <a:srgbClr val="FFFFFF"/>
                </a:solidFill>
              </a:rPr>
              <a:t>c</a:t>
            </a:r>
            <a:r>
              <a:rPr lang="en-US" sz="1800" kern="1200" spc="-10" dirty="0">
                <a:solidFill>
                  <a:srgbClr val="FFFFFF"/>
                </a:solidFill>
              </a:rPr>
              <a:t>al</a:t>
            </a:r>
            <a:r>
              <a:rPr lang="en-US" sz="1800" kern="1200" spc="-20" dirty="0">
                <a:solidFill>
                  <a:srgbClr val="FFFFFF"/>
                </a:solidFill>
              </a:rPr>
              <a:t> </a:t>
            </a:r>
            <a:r>
              <a:rPr lang="en-US" sz="1800" kern="1200" spc="-15" dirty="0">
                <a:solidFill>
                  <a:srgbClr val="FFFFFF"/>
                </a:solidFill>
              </a:rPr>
              <a:t>r</a:t>
            </a:r>
            <a:r>
              <a:rPr lang="en-US" sz="1800" kern="1200" dirty="0">
                <a:solidFill>
                  <a:srgbClr val="FFFFFF"/>
                </a:solidFill>
              </a:rPr>
              <a:t>i</a:t>
            </a:r>
            <a:r>
              <a:rPr lang="en-US" sz="1800" kern="1200" spc="-15" dirty="0">
                <a:solidFill>
                  <a:srgbClr val="FFFFFF"/>
                </a:solidFill>
              </a:rPr>
              <a:t>s</a:t>
            </a:r>
            <a:r>
              <a:rPr lang="en-US" sz="1800" kern="1200" spc="-10" dirty="0">
                <a:solidFill>
                  <a:srgbClr val="FFFFFF"/>
                </a:solidFill>
              </a:rPr>
              <a:t>k</a:t>
            </a:r>
            <a:r>
              <a:rPr lang="en-US" sz="1800" kern="1200" spc="5" dirty="0">
                <a:solidFill>
                  <a:srgbClr val="FFFFFF"/>
                </a:solidFill>
              </a:rPr>
              <a:t> </a:t>
            </a:r>
            <a:r>
              <a:rPr lang="en-US" sz="1800" kern="1200" spc="-15" dirty="0">
                <a:solidFill>
                  <a:srgbClr val="FFFFFF"/>
                </a:solidFill>
              </a:rPr>
              <a:t>o</a:t>
            </a:r>
            <a:r>
              <a:rPr lang="en-US" sz="1800" kern="1200" spc="-25" dirty="0">
                <a:solidFill>
                  <a:srgbClr val="FFFFFF"/>
                </a:solidFill>
              </a:rPr>
              <a:t>p</a:t>
            </a:r>
            <a:r>
              <a:rPr lang="en-US" sz="1800" kern="1200" dirty="0">
                <a:solidFill>
                  <a:srgbClr val="FFFFFF"/>
                </a:solidFill>
              </a:rPr>
              <a:t>ti</a:t>
            </a:r>
            <a:r>
              <a:rPr lang="en-US" sz="1800" kern="1200" spc="-15" dirty="0">
                <a:solidFill>
                  <a:srgbClr val="FFFFFF"/>
                </a:solidFill>
              </a:rPr>
              <a:t>o</a:t>
            </a:r>
            <a:r>
              <a:rPr lang="en-US" sz="1800" kern="1200" spc="-10" dirty="0">
                <a:solidFill>
                  <a:srgbClr val="FFFFFF"/>
                </a:solidFill>
              </a:rPr>
              <a:t>ns</a:t>
            </a:r>
            <a:r>
              <a:rPr lang="en-US" sz="1800" kern="1200" spc="10" dirty="0">
                <a:solidFill>
                  <a:srgbClr val="FFFFFF"/>
                </a:solidFill>
              </a:rPr>
              <a:t> </a:t>
            </a:r>
            <a:r>
              <a:rPr lang="en-US" sz="1800" kern="1200" spc="-10" dirty="0">
                <a:solidFill>
                  <a:srgbClr val="FFFFFF"/>
                </a:solidFill>
              </a:rPr>
              <a:t>a</a:t>
            </a:r>
            <a:r>
              <a:rPr lang="en-US" sz="1800" kern="1200" spc="-15" dirty="0">
                <a:solidFill>
                  <a:srgbClr val="FFFFFF"/>
                </a:solidFill>
              </a:rPr>
              <a:t>ssoc</a:t>
            </a:r>
            <a:r>
              <a:rPr lang="en-US" sz="1800" kern="1200" dirty="0">
                <a:solidFill>
                  <a:srgbClr val="FFFFFF"/>
                </a:solidFill>
              </a:rPr>
              <a:t>i</a:t>
            </a:r>
            <a:r>
              <a:rPr lang="en-US" sz="1800" kern="1200" spc="-20" dirty="0">
                <a:solidFill>
                  <a:srgbClr val="FFFFFF"/>
                </a:solidFill>
              </a:rPr>
              <a:t>at</a:t>
            </a:r>
            <a:r>
              <a:rPr lang="en-US" sz="1800" kern="1200" spc="-15" dirty="0">
                <a:solidFill>
                  <a:srgbClr val="FFFFFF"/>
                </a:solidFill>
              </a:rPr>
              <a:t>e</a:t>
            </a:r>
            <a:r>
              <a:rPr lang="en-US" sz="1800" kern="1200" spc="-10" dirty="0">
                <a:solidFill>
                  <a:srgbClr val="FFFFFF"/>
                </a:solidFill>
              </a:rPr>
              <a:t>d</a:t>
            </a:r>
            <a:r>
              <a:rPr lang="en-US" sz="1800" kern="1200" spc="-15" dirty="0">
                <a:solidFill>
                  <a:srgbClr val="FFFFFF"/>
                </a:solidFill>
              </a:rPr>
              <a:t> </a:t>
            </a:r>
            <a:r>
              <a:rPr lang="en-US" sz="1800" kern="1200" spc="-20" dirty="0">
                <a:solidFill>
                  <a:srgbClr val="FFFFFF"/>
                </a:solidFill>
              </a:rPr>
              <a:t>w</a:t>
            </a:r>
            <a:r>
              <a:rPr lang="en-US" sz="1800" kern="1200" dirty="0">
                <a:solidFill>
                  <a:srgbClr val="FFFFFF"/>
                </a:solidFill>
              </a:rPr>
              <a:t>it</a:t>
            </a:r>
            <a:r>
              <a:rPr lang="en-US" sz="1800" kern="1200" spc="-10" dirty="0">
                <a:solidFill>
                  <a:srgbClr val="FFFFFF"/>
                </a:solidFill>
              </a:rPr>
              <a:t>h</a:t>
            </a:r>
            <a:r>
              <a:rPr lang="en-US" sz="1800" kern="1200" spc="-5" dirty="0">
                <a:solidFill>
                  <a:srgbClr val="FFFFFF"/>
                </a:solidFill>
              </a:rPr>
              <a:t> </a:t>
            </a:r>
            <a:r>
              <a:rPr lang="en-US" sz="1800" kern="1200" spc="-20" dirty="0">
                <a:solidFill>
                  <a:srgbClr val="FFFFFF"/>
                </a:solidFill>
              </a:rPr>
              <a:t>m</a:t>
            </a:r>
            <a:r>
              <a:rPr lang="en-US" sz="1800" kern="1200" dirty="0">
                <a:solidFill>
                  <a:srgbClr val="FFFFFF"/>
                </a:solidFill>
              </a:rPr>
              <a:t>i</a:t>
            </a:r>
            <a:r>
              <a:rPr lang="en-US" sz="1800" kern="1200" spc="-15" dirty="0">
                <a:solidFill>
                  <a:srgbClr val="FFFFFF"/>
                </a:solidFill>
              </a:rPr>
              <a:t>ss</a:t>
            </a:r>
            <a:r>
              <a:rPr lang="en-US" sz="1800" kern="1200" dirty="0">
                <a:solidFill>
                  <a:srgbClr val="FFFFFF"/>
                </a:solidFill>
              </a:rPr>
              <a:t>i</a:t>
            </a:r>
            <a:r>
              <a:rPr lang="en-US" sz="1800" kern="1200" spc="-15" dirty="0">
                <a:solidFill>
                  <a:srgbClr val="FFFFFF"/>
                </a:solidFill>
              </a:rPr>
              <a:t>o</a:t>
            </a:r>
            <a:r>
              <a:rPr lang="en-US" sz="1800" kern="1200" spc="-10" dirty="0">
                <a:solidFill>
                  <a:srgbClr val="FFFFFF"/>
                </a:solidFill>
              </a:rPr>
              <a:t>n</a:t>
            </a:r>
            <a:r>
              <a:rPr lang="en-US" sz="1800" kern="1200" spc="-5" dirty="0">
                <a:solidFill>
                  <a:srgbClr val="FFFFFF"/>
                </a:solidFill>
              </a:rPr>
              <a:t> </a:t>
            </a:r>
            <a:r>
              <a:rPr lang="en-US" sz="1800" kern="1200" spc="-10" dirty="0">
                <a:solidFill>
                  <a:srgbClr val="FFFFFF"/>
                </a:solidFill>
              </a:rPr>
              <a:t>d</a:t>
            </a:r>
            <a:r>
              <a:rPr lang="en-US" sz="1800" kern="1200" spc="-25" dirty="0">
                <a:solidFill>
                  <a:srgbClr val="FFFFFF"/>
                </a:solidFill>
              </a:rPr>
              <a:t>ev</a:t>
            </a:r>
            <a:r>
              <a:rPr lang="en-US" sz="1800" kern="1200" spc="-15" dirty="0">
                <a:solidFill>
                  <a:srgbClr val="FFFFFF"/>
                </a:solidFill>
              </a:rPr>
              <a:t>e</a:t>
            </a:r>
            <a:r>
              <a:rPr lang="en-US" sz="1800" kern="1200" dirty="0">
                <a:solidFill>
                  <a:srgbClr val="FFFFFF"/>
                </a:solidFill>
              </a:rPr>
              <a:t>l</a:t>
            </a:r>
            <a:r>
              <a:rPr lang="en-US" sz="1800" kern="1200" spc="-15" dirty="0">
                <a:solidFill>
                  <a:srgbClr val="FFFFFF"/>
                </a:solidFill>
              </a:rPr>
              <a:t>o</a:t>
            </a:r>
            <a:r>
              <a:rPr lang="en-US" sz="1800" kern="1200" spc="-10" dirty="0">
                <a:solidFill>
                  <a:srgbClr val="FFFFFF"/>
                </a:solidFill>
              </a:rPr>
              <a:t>p</a:t>
            </a:r>
            <a:r>
              <a:rPr lang="en-US" sz="1800" kern="1200" spc="-20" dirty="0">
                <a:solidFill>
                  <a:srgbClr val="FFFFFF"/>
                </a:solidFill>
              </a:rPr>
              <a:t>me</a:t>
            </a:r>
            <a:r>
              <a:rPr lang="en-US" sz="1800" kern="1200" spc="-25" dirty="0">
                <a:solidFill>
                  <a:srgbClr val="FFFFFF"/>
                </a:solidFill>
              </a:rPr>
              <a:t>n</a:t>
            </a:r>
            <a:r>
              <a:rPr lang="en-US" sz="1800" kern="1200" spc="-10" dirty="0">
                <a:solidFill>
                  <a:srgbClr val="FFFFFF"/>
                </a:solidFill>
              </a:rPr>
              <a:t>t</a:t>
            </a:r>
            <a:r>
              <a:rPr lang="en-US" sz="1800" kern="1200" spc="25" dirty="0">
                <a:solidFill>
                  <a:srgbClr val="FFFFFF"/>
                </a:solidFill>
              </a:rPr>
              <a:t> </a:t>
            </a:r>
            <a:r>
              <a:rPr lang="en-US" sz="1800" kern="1200" spc="-10" dirty="0">
                <a:solidFill>
                  <a:srgbClr val="FFFFFF"/>
                </a:solidFill>
              </a:rPr>
              <a:t>and</a:t>
            </a:r>
            <a:r>
              <a:rPr lang="en-US" sz="1800" kern="1200" spc="-5" dirty="0">
                <a:solidFill>
                  <a:srgbClr val="FFFFFF"/>
                </a:solidFill>
              </a:rPr>
              <a:t> </a:t>
            </a:r>
            <a:r>
              <a:rPr lang="en-US" sz="1800" kern="1200" spc="-40" dirty="0">
                <a:solidFill>
                  <a:srgbClr val="FFFFFF"/>
                </a:solidFill>
              </a:rPr>
              <a:t>e</a:t>
            </a:r>
            <a:r>
              <a:rPr lang="en-US" sz="1800" kern="1200" spc="-45" dirty="0">
                <a:solidFill>
                  <a:srgbClr val="FFFFFF"/>
                </a:solidFill>
              </a:rPr>
              <a:t>x</a:t>
            </a:r>
            <a:r>
              <a:rPr lang="en-US" sz="1800" kern="1200" spc="-15" dirty="0">
                <a:solidFill>
                  <a:srgbClr val="FFFFFF"/>
                </a:solidFill>
              </a:rPr>
              <a:t>ec</a:t>
            </a:r>
            <a:r>
              <a:rPr lang="en-US" sz="1800" kern="1200" spc="-10" dirty="0">
                <a:solidFill>
                  <a:srgbClr val="FFFFFF"/>
                </a:solidFill>
              </a:rPr>
              <a:t>u</a:t>
            </a:r>
            <a:r>
              <a:rPr lang="en-US" sz="1800" kern="1200" dirty="0">
                <a:solidFill>
                  <a:srgbClr val="FFFFFF"/>
                </a:solidFill>
              </a:rPr>
              <a:t>ti</a:t>
            </a:r>
            <a:r>
              <a:rPr lang="en-US" sz="1800" kern="1200" spc="-15" dirty="0">
                <a:solidFill>
                  <a:srgbClr val="FFFFFF"/>
                </a:solidFill>
              </a:rPr>
              <a:t>o</a:t>
            </a:r>
            <a:r>
              <a:rPr lang="en-US" sz="1800" kern="1200" spc="-10" dirty="0">
                <a:solidFill>
                  <a:srgbClr val="FFFFFF"/>
                </a:solidFill>
              </a:rPr>
              <a:t>n.</a:t>
            </a:r>
            <a:endParaRPr lang="en-US" sz="1800" kern="1200" dirty="0">
              <a:solidFill>
                <a:prstClr val="black"/>
              </a:solidFill>
            </a:endParaRPr>
          </a:p>
          <a:p>
            <a:pPr lvl="0" algn="l" rtl="0">
              <a:spcBef>
                <a:spcPts val="22"/>
              </a:spcBef>
            </a:pPr>
            <a:endParaRPr lang="en-US" sz="1800" kern="1200" dirty="0">
              <a:solidFill>
                <a:prstClr val="black"/>
              </a:solidFill>
              <a:latin typeface="Times New Roman"/>
              <a:cs typeface="Times New Roman"/>
            </a:endParaRPr>
          </a:p>
          <a:p>
            <a:pPr marL="354965" marR="14604" lvl="0" indent="-342265"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sz="1800" kern="1200" spc="-20" dirty="0">
                <a:solidFill>
                  <a:srgbClr val="FFFFFF"/>
                </a:solidFill>
              </a:rPr>
              <a:t>O</a:t>
            </a:r>
            <a:r>
              <a:rPr lang="en-US" sz="1800" kern="1200" spc="-5" dirty="0">
                <a:solidFill>
                  <a:srgbClr val="FFFFFF"/>
                </a:solidFill>
              </a:rPr>
              <a:t>t</a:t>
            </a:r>
            <a:r>
              <a:rPr lang="en-US" sz="1800" kern="1200" spc="-10" dirty="0">
                <a:solidFill>
                  <a:srgbClr val="FFFFFF"/>
                </a:solidFill>
              </a:rPr>
              <a:t>h</a:t>
            </a:r>
            <a:r>
              <a:rPr lang="en-US" sz="1800" kern="1200" spc="-15" dirty="0">
                <a:solidFill>
                  <a:srgbClr val="FFFFFF"/>
                </a:solidFill>
              </a:rPr>
              <a:t>e</a:t>
            </a:r>
            <a:r>
              <a:rPr lang="en-US" sz="1800" kern="1200" spc="-10" dirty="0">
                <a:solidFill>
                  <a:srgbClr val="FFFFFF"/>
                </a:solidFill>
              </a:rPr>
              <a:t>r</a:t>
            </a:r>
            <a:r>
              <a:rPr lang="en-US" sz="1800" kern="1200" spc="15" dirty="0">
                <a:solidFill>
                  <a:srgbClr val="FFFFFF"/>
                </a:solidFill>
              </a:rPr>
              <a:t> </a:t>
            </a:r>
            <a:r>
              <a:rPr lang="en-US" sz="1800" kern="1200" spc="-10" dirty="0">
                <a:solidFill>
                  <a:srgbClr val="FFFFFF"/>
                </a:solidFill>
              </a:rPr>
              <a:t>NA</a:t>
            </a:r>
            <a:r>
              <a:rPr lang="en-US" sz="1800" kern="1200" spc="-25" dirty="0">
                <a:solidFill>
                  <a:srgbClr val="FFFFFF"/>
                </a:solidFill>
              </a:rPr>
              <a:t>S</a:t>
            </a:r>
            <a:r>
              <a:rPr lang="en-US" sz="1800" kern="1200" spc="-10" dirty="0">
                <a:solidFill>
                  <a:srgbClr val="FFFFFF"/>
                </a:solidFill>
              </a:rPr>
              <a:t>A</a:t>
            </a:r>
            <a:r>
              <a:rPr lang="en-US" sz="1800" kern="1200" spc="10" dirty="0">
                <a:solidFill>
                  <a:srgbClr val="FFFFFF"/>
                </a:solidFill>
              </a:rPr>
              <a:t> </a:t>
            </a:r>
            <a:r>
              <a:rPr lang="en-US" sz="1800" kern="1200" spc="-30" dirty="0">
                <a:solidFill>
                  <a:srgbClr val="FFFFFF"/>
                </a:solidFill>
              </a:rPr>
              <a:t>t</a:t>
            </a:r>
            <a:r>
              <a:rPr lang="en-US" sz="1800" kern="1200" spc="-10" dirty="0">
                <a:solidFill>
                  <a:srgbClr val="FFFFFF"/>
                </a:solidFill>
              </a:rPr>
              <a:t>a</a:t>
            </a:r>
            <a:r>
              <a:rPr lang="en-US" sz="1800" kern="1200" spc="-15" dirty="0">
                <a:solidFill>
                  <a:srgbClr val="FFFFFF"/>
                </a:solidFill>
              </a:rPr>
              <a:t>s</a:t>
            </a:r>
            <a:r>
              <a:rPr lang="en-US" sz="1800" kern="1200" spc="-30" dirty="0">
                <a:solidFill>
                  <a:srgbClr val="FFFFFF"/>
                </a:solidFill>
              </a:rPr>
              <a:t>k</a:t>
            </a:r>
            <a:r>
              <a:rPr lang="en-US" sz="1800" kern="1200" spc="-10" dirty="0">
                <a:solidFill>
                  <a:srgbClr val="FFFFFF"/>
                </a:solidFill>
              </a:rPr>
              <a:t>s</a:t>
            </a:r>
            <a:r>
              <a:rPr lang="en-US" sz="1800" kern="1200" spc="-5" dirty="0">
                <a:solidFill>
                  <a:srgbClr val="FFFFFF"/>
                </a:solidFill>
              </a:rPr>
              <a:t> </a:t>
            </a:r>
            <a:r>
              <a:rPr lang="en-US" sz="1800" kern="1200" dirty="0">
                <a:solidFill>
                  <a:srgbClr val="FFFFFF"/>
                </a:solidFill>
              </a:rPr>
              <a:t>i</a:t>
            </a:r>
            <a:r>
              <a:rPr lang="en-US" sz="1800" kern="1200" spc="-10" dirty="0">
                <a:solidFill>
                  <a:srgbClr val="FFFFFF"/>
                </a:solidFill>
              </a:rPr>
              <a:t>n</a:t>
            </a:r>
            <a:r>
              <a:rPr lang="en-US" sz="1800" kern="1200" spc="-15" dirty="0">
                <a:solidFill>
                  <a:srgbClr val="FFFFFF"/>
                </a:solidFill>
              </a:rPr>
              <a:t>c</a:t>
            </a:r>
            <a:r>
              <a:rPr lang="en-US" sz="1800" kern="1200" dirty="0">
                <a:solidFill>
                  <a:srgbClr val="FFFFFF"/>
                </a:solidFill>
              </a:rPr>
              <a:t>l</a:t>
            </a:r>
            <a:r>
              <a:rPr lang="en-US" sz="1800" kern="1200" spc="-10" dirty="0">
                <a:solidFill>
                  <a:srgbClr val="FFFFFF"/>
                </a:solidFill>
              </a:rPr>
              <a:t>ud</a:t>
            </a:r>
            <a:r>
              <a:rPr lang="en-US" sz="1800" kern="1200" spc="-15" dirty="0">
                <a:solidFill>
                  <a:srgbClr val="FFFFFF"/>
                </a:solidFill>
              </a:rPr>
              <a:t>e</a:t>
            </a:r>
            <a:r>
              <a:rPr lang="en-US" sz="1800" kern="1200" spc="-5" dirty="0">
                <a:solidFill>
                  <a:srgbClr val="FFFFFF"/>
                </a:solidFill>
              </a:rPr>
              <a:t>:</a:t>
            </a:r>
            <a:r>
              <a:rPr lang="en-US" sz="1800" kern="1200" spc="-10" dirty="0">
                <a:solidFill>
                  <a:srgbClr val="FFFFFF"/>
                </a:solidFill>
              </a:rPr>
              <a:t> The</a:t>
            </a:r>
            <a:r>
              <a:rPr lang="en-US" sz="1800" kern="1200" spc="-5" dirty="0">
                <a:solidFill>
                  <a:srgbClr val="FFFFFF"/>
                </a:solidFill>
              </a:rPr>
              <a:t> </a:t>
            </a:r>
            <a:r>
              <a:rPr lang="en-US" sz="1800" kern="1200" spc="-25" dirty="0">
                <a:solidFill>
                  <a:srgbClr val="FFFFFF"/>
                </a:solidFill>
              </a:rPr>
              <a:t>c</a:t>
            </a:r>
            <a:r>
              <a:rPr lang="en-US" sz="1800" kern="1200" spc="-15" dirty="0">
                <a:solidFill>
                  <a:srgbClr val="FFFFFF"/>
                </a:solidFill>
              </a:rPr>
              <a:t>o</a:t>
            </a:r>
            <a:r>
              <a:rPr lang="en-US" sz="1800" kern="1200" spc="-20" dirty="0">
                <a:solidFill>
                  <a:srgbClr val="FFFFFF"/>
                </a:solidFill>
              </a:rPr>
              <a:t>mm</a:t>
            </a:r>
            <a:r>
              <a:rPr lang="en-US" sz="1800" kern="1200" dirty="0">
                <a:solidFill>
                  <a:srgbClr val="FFFFFF"/>
                </a:solidFill>
              </a:rPr>
              <a:t>i</a:t>
            </a:r>
            <a:r>
              <a:rPr lang="en-US" sz="1800" kern="1200" spc="-30" dirty="0">
                <a:solidFill>
                  <a:srgbClr val="FFFFFF"/>
                </a:solidFill>
              </a:rPr>
              <a:t>t</a:t>
            </a:r>
            <a:r>
              <a:rPr lang="en-US" sz="1800" kern="1200" spc="-20" dirty="0">
                <a:solidFill>
                  <a:srgbClr val="FFFFFF"/>
                </a:solidFill>
              </a:rPr>
              <a:t>t</a:t>
            </a:r>
            <a:r>
              <a:rPr lang="en-US" sz="1800" kern="1200" spc="-15" dirty="0">
                <a:solidFill>
                  <a:srgbClr val="FFFFFF"/>
                </a:solidFill>
              </a:rPr>
              <a:t>e</a:t>
            </a:r>
            <a:r>
              <a:rPr lang="en-US" sz="1800" kern="1200" spc="-10" dirty="0">
                <a:solidFill>
                  <a:srgbClr val="FFFFFF"/>
                </a:solidFill>
              </a:rPr>
              <a:t>e</a:t>
            </a:r>
            <a:r>
              <a:rPr lang="en-US" sz="1800" kern="1200" spc="20" dirty="0">
                <a:solidFill>
                  <a:srgbClr val="FFFFFF"/>
                </a:solidFill>
              </a:rPr>
              <a:t> </a:t>
            </a:r>
            <a:r>
              <a:rPr lang="en-US" sz="1800" kern="1200" spc="-20" dirty="0">
                <a:solidFill>
                  <a:srgbClr val="FFFFFF"/>
                </a:solidFill>
              </a:rPr>
              <a:t>w</a:t>
            </a:r>
            <a:r>
              <a:rPr lang="en-US" sz="1800" kern="1200" spc="-5" dirty="0">
                <a:solidFill>
                  <a:srgbClr val="FFFFFF"/>
                </a:solidFill>
              </a:rPr>
              <a:t>ill</a:t>
            </a:r>
            <a:r>
              <a:rPr lang="en-US" sz="1800" kern="1200" spc="-20" dirty="0">
                <a:solidFill>
                  <a:srgbClr val="FFFFFF"/>
                </a:solidFill>
              </a:rPr>
              <a:t> </a:t>
            </a:r>
            <a:r>
              <a:rPr lang="en-US" sz="1800" kern="1200" spc="-10" dirty="0">
                <a:solidFill>
                  <a:srgbClr val="FFFFFF"/>
                </a:solidFill>
              </a:rPr>
              <a:t>p</a:t>
            </a:r>
            <a:r>
              <a:rPr lang="en-US" sz="1800" kern="1200" spc="-35" dirty="0">
                <a:solidFill>
                  <a:srgbClr val="FFFFFF"/>
                </a:solidFill>
              </a:rPr>
              <a:t>a</a:t>
            </a:r>
            <a:r>
              <a:rPr lang="en-US" sz="1800" kern="1200" spc="-10" dirty="0">
                <a:solidFill>
                  <a:srgbClr val="FFFFFF"/>
                </a:solidFill>
              </a:rPr>
              <a:t>y</a:t>
            </a:r>
            <a:r>
              <a:rPr lang="en-US" sz="1800" kern="1200" spc="-5" dirty="0">
                <a:solidFill>
                  <a:srgbClr val="FFFFFF"/>
                </a:solidFill>
              </a:rPr>
              <a:t> </a:t>
            </a:r>
            <a:r>
              <a:rPr lang="en-US" sz="1800" kern="1200" spc="-10" dirty="0">
                <a:solidFill>
                  <a:srgbClr val="FFFFFF"/>
                </a:solidFill>
              </a:rPr>
              <a:t>pa</a:t>
            </a:r>
            <a:r>
              <a:rPr lang="en-US" sz="1800" kern="1200" spc="-15" dirty="0">
                <a:solidFill>
                  <a:srgbClr val="FFFFFF"/>
                </a:solidFill>
              </a:rPr>
              <a:t>r</a:t>
            </a:r>
            <a:r>
              <a:rPr lang="en-US" sz="1800" kern="1200" dirty="0">
                <a:solidFill>
                  <a:srgbClr val="FFFFFF"/>
                </a:solidFill>
              </a:rPr>
              <a:t>ti</a:t>
            </a:r>
            <a:r>
              <a:rPr lang="en-US" sz="1800" kern="1200" spc="-15" dirty="0">
                <a:solidFill>
                  <a:srgbClr val="FFFFFF"/>
                </a:solidFill>
              </a:rPr>
              <a:t>c</a:t>
            </a:r>
            <a:r>
              <a:rPr lang="en-US" sz="1800" kern="1200" spc="-10" dirty="0">
                <a:solidFill>
                  <a:srgbClr val="FFFFFF"/>
                </a:solidFill>
              </a:rPr>
              <a:t>u</a:t>
            </a:r>
            <a:r>
              <a:rPr lang="en-US" sz="1800" kern="1200" dirty="0">
                <a:solidFill>
                  <a:srgbClr val="FFFFFF"/>
                </a:solidFill>
              </a:rPr>
              <a:t>l</a:t>
            </a:r>
            <a:r>
              <a:rPr lang="en-US" sz="1800" kern="1200" spc="-10" dirty="0">
                <a:solidFill>
                  <a:srgbClr val="FFFFFF"/>
                </a:solidFill>
              </a:rPr>
              <a:t>ar</a:t>
            </a:r>
            <a:r>
              <a:rPr lang="en-US" sz="1800" kern="1200" spc="-20" dirty="0">
                <a:solidFill>
                  <a:srgbClr val="FFFFFF"/>
                </a:solidFill>
              </a:rPr>
              <a:t> a</a:t>
            </a:r>
            <a:r>
              <a:rPr lang="en-US" sz="1800" kern="1200" spc="-30" dirty="0">
                <a:solidFill>
                  <a:srgbClr val="FFFFFF"/>
                </a:solidFill>
              </a:rPr>
              <a:t>t</a:t>
            </a:r>
            <a:r>
              <a:rPr lang="en-US" sz="1800" kern="1200" spc="-20" dirty="0">
                <a:solidFill>
                  <a:srgbClr val="FFFFFF"/>
                </a:solidFill>
              </a:rPr>
              <a:t>t</a:t>
            </a:r>
            <a:r>
              <a:rPr lang="en-US" sz="1800" kern="1200" spc="-15" dirty="0">
                <a:solidFill>
                  <a:srgbClr val="FFFFFF"/>
                </a:solidFill>
              </a:rPr>
              <a:t>e</a:t>
            </a:r>
            <a:r>
              <a:rPr lang="en-US" sz="1800" kern="1200" spc="-25" dirty="0">
                <a:solidFill>
                  <a:srgbClr val="FFFFFF"/>
                </a:solidFill>
              </a:rPr>
              <a:t>n</a:t>
            </a:r>
            <a:r>
              <a:rPr lang="en-US" sz="1800" kern="1200" dirty="0">
                <a:solidFill>
                  <a:srgbClr val="FFFFFF"/>
                </a:solidFill>
              </a:rPr>
              <a:t>ti</a:t>
            </a:r>
            <a:r>
              <a:rPr lang="en-US" sz="1800" kern="1200" spc="-15" dirty="0">
                <a:solidFill>
                  <a:srgbClr val="FFFFFF"/>
                </a:solidFill>
              </a:rPr>
              <a:t>o</a:t>
            </a:r>
            <a:r>
              <a:rPr lang="en-US" sz="1800" kern="1200" spc="-10" dirty="0">
                <a:solidFill>
                  <a:srgbClr val="FFFFFF"/>
                </a:solidFill>
              </a:rPr>
              <a:t>n</a:t>
            </a:r>
            <a:r>
              <a:rPr lang="en-US" sz="1800" kern="1200" spc="-25" dirty="0">
                <a:solidFill>
                  <a:srgbClr val="FFFFFF"/>
                </a:solidFill>
              </a:rPr>
              <a:t> </a:t>
            </a:r>
            <a:r>
              <a:rPr lang="en-US" sz="1800" kern="1200" spc="-20" dirty="0">
                <a:solidFill>
                  <a:srgbClr val="FFFFFF"/>
                </a:solidFill>
              </a:rPr>
              <a:t>t</a:t>
            </a:r>
            <a:r>
              <a:rPr lang="en-US" sz="1800" kern="1200" spc="-10" dirty="0">
                <a:solidFill>
                  <a:srgbClr val="FFFFFF"/>
                </a:solidFill>
              </a:rPr>
              <a:t>o</a:t>
            </a:r>
            <a:r>
              <a:rPr lang="en-US" sz="1800" kern="1200" spc="5" dirty="0">
                <a:solidFill>
                  <a:srgbClr val="FFFFFF"/>
                </a:solidFill>
              </a:rPr>
              <a:t> </a:t>
            </a:r>
            <a:r>
              <a:rPr lang="en-US" sz="1800" kern="1200" spc="-10" dirty="0">
                <a:solidFill>
                  <a:srgbClr val="FFFFFF"/>
                </a:solidFill>
              </a:rPr>
              <a:t>p</a:t>
            </a:r>
            <a:r>
              <a:rPr lang="en-US" sz="1800" kern="1200" spc="-15" dirty="0">
                <a:solidFill>
                  <a:srgbClr val="FFFFFF"/>
                </a:solidFill>
              </a:rPr>
              <a:t>r</a:t>
            </a:r>
            <a:r>
              <a:rPr lang="en-US" sz="1800" kern="1200" dirty="0">
                <a:solidFill>
                  <a:srgbClr val="FFFFFF"/>
                </a:solidFill>
              </a:rPr>
              <a:t>i</a:t>
            </a:r>
            <a:r>
              <a:rPr lang="en-US" sz="1800" kern="1200" spc="-15" dirty="0">
                <a:solidFill>
                  <a:srgbClr val="FFFFFF"/>
                </a:solidFill>
              </a:rPr>
              <a:t>or</a:t>
            </a:r>
            <a:r>
              <a:rPr lang="en-US" sz="1800" kern="1200" dirty="0">
                <a:solidFill>
                  <a:srgbClr val="FFFFFF"/>
                </a:solidFill>
              </a:rPr>
              <a:t>itizi</a:t>
            </a:r>
            <a:r>
              <a:rPr lang="en-US" sz="1800" kern="1200" spc="-10" dirty="0">
                <a:solidFill>
                  <a:srgbClr val="FFFFFF"/>
                </a:solidFill>
              </a:rPr>
              <a:t>ng and</a:t>
            </a:r>
            <a:r>
              <a:rPr lang="en-US" sz="1800" kern="1200" spc="-5" dirty="0">
                <a:solidFill>
                  <a:srgbClr val="FFFFFF"/>
                </a:solidFill>
              </a:rPr>
              <a:t> </a:t>
            </a:r>
            <a:r>
              <a:rPr lang="en-US" sz="1800" kern="1200" spc="-40" dirty="0">
                <a:solidFill>
                  <a:srgbClr val="FFFFFF"/>
                </a:solidFill>
              </a:rPr>
              <a:t>r</a:t>
            </a:r>
            <a:r>
              <a:rPr lang="en-US" sz="1800" kern="1200" spc="-15" dirty="0">
                <a:solidFill>
                  <a:srgbClr val="FFFFFF"/>
                </a:solidFill>
              </a:rPr>
              <a:t>e</a:t>
            </a:r>
            <a:r>
              <a:rPr lang="en-US" sz="1800" kern="1200" spc="-25" dirty="0">
                <a:solidFill>
                  <a:srgbClr val="FFFFFF"/>
                </a:solidFill>
              </a:rPr>
              <a:t>c</a:t>
            </a:r>
            <a:r>
              <a:rPr lang="en-US" sz="1800" kern="1200" spc="-20" dirty="0">
                <a:solidFill>
                  <a:srgbClr val="FFFFFF"/>
                </a:solidFill>
              </a:rPr>
              <a:t>omm</a:t>
            </a:r>
            <a:r>
              <a:rPr lang="en-US" sz="1800" kern="1200" spc="-15" dirty="0">
                <a:solidFill>
                  <a:srgbClr val="FFFFFF"/>
                </a:solidFill>
              </a:rPr>
              <a:t>e</a:t>
            </a:r>
            <a:r>
              <a:rPr lang="en-US" sz="1800" kern="1200" spc="-10" dirty="0">
                <a:solidFill>
                  <a:srgbClr val="FFFFFF"/>
                </a:solidFill>
              </a:rPr>
              <a:t>nd</a:t>
            </a:r>
            <a:r>
              <a:rPr lang="en-US" sz="1800" kern="1200" dirty="0">
                <a:solidFill>
                  <a:srgbClr val="FFFFFF"/>
                </a:solidFill>
              </a:rPr>
              <a:t>i</a:t>
            </a:r>
            <a:r>
              <a:rPr lang="en-US" sz="1800" kern="1200" spc="-10" dirty="0">
                <a:solidFill>
                  <a:srgbClr val="FFFFFF"/>
                </a:solidFill>
              </a:rPr>
              <a:t>ng</a:t>
            </a:r>
            <a:r>
              <a:rPr lang="en-US" sz="1800" kern="1200" spc="25" dirty="0">
                <a:solidFill>
                  <a:srgbClr val="FFFFFF"/>
                </a:solidFill>
              </a:rPr>
              <a:t> </a:t>
            </a:r>
            <a:r>
              <a:rPr lang="en-US" sz="1800" kern="1200" spc="-10" dirty="0">
                <a:solidFill>
                  <a:srgbClr val="CCFF33"/>
                </a:solidFill>
              </a:rPr>
              <a:t>ba</a:t>
            </a:r>
            <a:r>
              <a:rPr lang="en-US" sz="1800" kern="1200" dirty="0">
                <a:solidFill>
                  <a:srgbClr val="CCFF33"/>
                </a:solidFill>
              </a:rPr>
              <a:t>l</a:t>
            </a:r>
            <a:r>
              <a:rPr lang="en-US" sz="1800" kern="1200" spc="-10" dirty="0">
                <a:solidFill>
                  <a:srgbClr val="CCFF33"/>
                </a:solidFill>
              </a:rPr>
              <a:t>an</a:t>
            </a:r>
            <a:r>
              <a:rPr lang="en-US" sz="1800" kern="1200" spc="-15" dirty="0">
                <a:solidFill>
                  <a:srgbClr val="CCFF33"/>
                </a:solidFill>
              </a:rPr>
              <a:t>ce</a:t>
            </a:r>
            <a:r>
              <a:rPr lang="en-US" sz="1800" kern="1200" spc="-10" dirty="0">
                <a:solidFill>
                  <a:srgbClr val="CCFF33"/>
                </a:solidFill>
              </a:rPr>
              <a:t>s</a:t>
            </a:r>
            <a:r>
              <a:rPr lang="en-US" sz="1800" kern="1200" spc="-15" dirty="0">
                <a:solidFill>
                  <a:srgbClr val="CCFF33"/>
                </a:solidFill>
              </a:rPr>
              <a:t> </a:t>
            </a:r>
            <a:r>
              <a:rPr lang="en-US" sz="1800" kern="1200" spc="-10" dirty="0">
                <a:solidFill>
                  <a:srgbClr val="FFFFFF"/>
                </a:solidFill>
              </a:rPr>
              <a:t>a</a:t>
            </a:r>
            <a:r>
              <a:rPr lang="en-US" sz="1800" kern="1200" spc="-20" dirty="0">
                <a:solidFill>
                  <a:srgbClr val="FFFFFF"/>
                </a:solidFill>
              </a:rPr>
              <a:t>mo</a:t>
            </a:r>
            <a:r>
              <a:rPr lang="en-US" sz="1800" kern="1200" spc="-10" dirty="0">
                <a:solidFill>
                  <a:srgbClr val="FFFFFF"/>
                </a:solidFill>
              </a:rPr>
              <a:t>ng</a:t>
            </a:r>
            <a:r>
              <a:rPr lang="en-US" sz="1800" kern="1200"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dirty="0">
                <a:solidFill>
                  <a:srgbClr val="FFFFFF"/>
                </a:solidFill>
              </a:rPr>
              <a:t>f</a:t>
            </a:r>
            <a:r>
              <a:rPr lang="en-US" sz="1800" kern="1200" spc="-10" dirty="0">
                <a:solidFill>
                  <a:srgbClr val="FFFFFF"/>
                </a:solidFill>
              </a:rPr>
              <a:t>u</a:t>
            </a:r>
            <a:r>
              <a:rPr lang="en-US" sz="1800" kern="1200" dirty="0">
                <a:solidFill>
                  <a:srgbClr val="FFFFFF"/>
                </a:solidFill>
              </a:rPr>
              <a:t>l</a:t>
            </a:r>
            <a:r>
              <a:rPr lang="en-US" sz="1800" kern="1200" spc="-5" dirty="0">
                <a:solidFill>
                  <a:srgbClr val="FFFFFF"/>
                </a:solidFill>
              </a:rPr>
              <a:t>l</a:t>
            </a:r>
            <a:r>
              <a:rPr lang="en-US" sz="1800" kern="1200" spc="-20" dirty="0">
                <a:solidFill>
                  <a:srgbClr val="FFFFFF"/>
                </a:solidFill>
              </a:rPr>
              <a:t> </a:t>
            </a:r>
            <a:r>
              <a:rPr lang="en-US" sz="1800" kern="1200" spc="-15" dirty="0">
                <a:solidFill>
                  <a:srgbClr val="FFFFFF"/>
                </a:solidFill>
              </a:rPr>
              <a:t>s</a:t>
            </a:r>
            <a:r>
              <a:rPr lang="en-US" sz="1800" kern="1200" spc="-10" dirty="0">
                <a:solidFill>
                  <a:srgbClr val="FFFFFF"/>
                </a:solidFill>
              </a:rPr>
              <a:t>u</a:t>
            </a:r>
            <a:r>
              <a:rPr lang="en-US" sz="1800" kern="1200" dirty="0">
                <a:solidFill>
                  <a:srgbClr val="FFFFFF"/>
                </a:solidFill>
              </a:rPr>
              <a:t>i</a:t>
            </a:r>
            <a:r>
              <a:rPr lang="en-US" sz="1800" kern="1200" spc="-20" dirty="0">
                <a:solidFill>
                  <a:srgbClr val="FFFFFF"/>
                </a:solidFill>
              </a:rPr>
              <a:t>t</a:t>
            </a:r>
            <a:r>
              <a:rPr lang="en-US" sz="1800" kern="1200" spc="-10" dirty="0">
                <a:solidFill>
                  <a:srgbClr val="FFFFFF"/>
                </a:solidFill>
              </a:rPr>
              <a:t>e</a:t>
            </a:r>
            <a:r>
              <a:rPr lang="en-US" sz="1800" kern="1200" spc="-20" dirty="0">
                <a:solidFill>
                  <a:srgbClr val="FFFFFF"/>
                </a:solidFill>
              </a:rPr>
              <a:t> </a:t>
            </a:r>
            <a:r>
              <a:rPr lang="en-US" sz="1800" kern="1200" spc="-15" dirty="0">
                <a:solidFill>
                  <a:srgbClr val="FFFFFF"/>
                </a:solidFill>
              </a:rPr>
              <a:t>o</a:t>
            </a:r>
            <a:r>
              <a:rPr lang="en-US" sz="1800" kern="1200" spc="-5" dirty="0">
                <a:solidFill>
                  <a:srgbClr val="FFFFFF"/>
                </a:solidFill>
              </a:rPr>
              <a:t>f</a:t>
            </a:r>
            <a:r>
              <a:rPr lang="en-US" sz="1800" kern="1200" spc="15" dirty="0">
                <a:solidFill>
                  <a:srgbClr val="FFFFFF"/>
                </a:solidFill>
              </a:rPr>
              <a:t> </a:t>
            </a:r>
            <a:r>
              <a:rPr lang="en-US" sz="1800" kern="1200" spc="-35" dirty="0">
                <a:solidFill>
                  <a:srgbClr val="FFFFFF"/>
                </a:solidFill>
              </a:rPr>
              <a:t>E</a:t>
            </a:r>
            <a:r>
              <a:rPr lang="en-US" sz="1800" kern="1200" spc="-10" dirty="0">
                <a:solidFill>
                  <a:srgbClr val="FFFFFF"/>
                </a:solidFill>
              </a:rPr>
              <a:t>a</a:t>
            </a:r>
            <a:r>
              <a:rPr lang="en-US" sz="1800" kern="1200" spc="-15" dirty="0">
                <a:solidFill>
                  <a:srgbClr val="FFFFFF"/>
                </a:solidFill>
              </a:rPr>
              <a:t>r</a:t>
            </a:r>
            <a:r>
              <a:rPr lang="en-US" sz="1800" kern="1200" spc="-5" dirty="0">
                <a:solidFill>
                  <a:srgbClr val="FFFFFF"/>
                </a:solidFill>
              </a:rPr>
              <a:t>t</a:t>
            </a:r>
            <a:r>
              <a:rPr lang="en-US" sz="1800" kern="1200" spc="-10" dirty="0">
                <a:solidFill>
                  <a:srgbClr val="FFFFFF"/>
                </a:solidFill>
              </a:rPr>
              <a:t>h</a:t>
            </a:r>
            <a:r>
              <a:rPr lang="en-US" sz="1800" kern="1200" spc="10" dirty="0">
                <a:solidFill>
                  <a:srgbClr val="FFFFFF"/>
                </a:solidFill>
              </a:rPr>
              <a:t> </a:t>
            </a:r>
            <a:r>
              <a:rPr lang="en-US" sz="1800" kern="1200" spc="-35" dirty="0">
                <a:solidFill>
                  <a:srgbClr val="FFFFFF"/>
                </a:solidFill>
              </a:rPr>
              <a:t>s</a:t>
            </a:r>
            <a:r>
              <a:rPr lang="en-US" sz="1800" kern="1200" spc="-25" dirty="0">
                <a:solidFill>
                  <a:srgbClr val="FFFFFF"/>
                </a:solidFill>
              </a:rPr>
              <a:t>ys</a:t>
            </a:r>
            <a:r>
              <a:rPr lang="en-US" sz="1800" kern="1200" spc="-20" dirty="0">
                <a:solidFill>
                  <a:srgbClr val="FFFFFF"/>
                </a:solidFill>
              </a:rPr>
              <a:t>t</a:t>
            </a:r>
            <a:r>
              <a:rPr lang="en-US" sz="1800" kern="1200" spc="-15" dirty="0">
                <a:solidFill>
                  <a:srgbClr val="FFFFFF"/>
                </a:solidFill>
              </a:rPr>
              <a:t>em</a:t>
            </a:r>
            <a:r>
              <a:rPr lang="en-US" sz="1800" kern="1200" spc="-2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20" dirty="0">
                <a:solidFill>
                  <a:srgbClr val="FFFFFF"/>
                </a:solidFill>
              </a:rPr>
              <a:t> </a:t>
            </a:r>
            <a:r>
              <a:rPr lang="en-US" sz="1800" kern="1200" spc="-40" dirty="0">
                <a:solidFill>
                  <a:srgbClr val="FFFFFF"/>
                </a:solidFill>
              </a:rPr>
              <a:t>r</a:t>
            </a:r>
            <a:r>
              <a:rPr lang="en-US" sz="1800" kern="1200" spc="-15" dirty="0">
                <a:solidFill>
                  <a:srgbClr val="FFFFFF"/>
                </a:solidFill>
              </a:rPr>
              <a:t>ese</a:t>
            </a:r>
            <a:r>
              <a:rPr lang="en-US" sz="1800" kern="1200" spc="-10" dirty="0">
                <a:solidFill>
                  <a:srgbClr val="FFFFFF"/>
                </a:solidFill>
              </a:rPr>
              <a:t>a</a:t>
            </a:r>
            <a:r>
              <a:rPr lang="en-US" sz="1800" kern="1200" spc="-40" dirty="0">
                <a:solidFill>
                  <a:srgbClr val="FFFFFF"/>
                </a:solidFill>
              </a:rPr>
              <a:t>r</a:t>
            </a:r>
            <a:r>
              <a:rPr lang="en-US" sz="1800" kern="1200" spc="-15" dirty="0">
                <a:solidFill>
                  <a:srgbClr val="FFFFFF"/>
                </a:solidFill>
              </a:rPr>
              <a:t>c</a:t>
            </a:r>
            <a:r>
              <a:rPr lang="en-US" sz="1800" kern="1200" spc="-10" dirty="0">
                <a:solidFill>
                  <a:srgbClr val="FFFFFF"/>
                </a:solidFill>
              </a:rPr>
              <a:t>h,</a:t>
            </a:r>
            <a:r>
              <a:rPr lang="en-US" sz="1800" kern="1200" spc="30" dirty="0">
                <a:solidFill>
                  <a:srgbClr val="FFFFFF"/>
                </a:solidFill>
              </a:rPr>
              <a:t> </a:t>
            </a:r>
            <a:r>
              <a:rPr lang="en-US" sz="1800" kern="1200" spc="-20" dirty="0">
                <a:solidFill>
                  <a:srgbClr val="FFFFFF"/>
                </a:solidFill>
              </a:rPr>
              <a:t>t</a:t>
            </a:r>
            <a:r>
              <a:rPr lang="en-US" sz="1800" kern="1200" spc="-15" dirty="0">
                <a:solidFill>
                  <a:srgbClr val="FFFFFF"/>
                </a:solidFill>
              </a:rPr>
              <a:t>ec</a:t>
            </a:r>
            <a:r>
              <a:rPr lang="en-US" sz="1800" kern="1200" spc="-10" dirty="0">
                <a:solidFill>
                  <a:srgbClr val="FFFFFF"/>
                </a:solidFill>
              </a:rPr>
              <a:t>hn</a:t>
            </a:r>
            <a:r>
              <a:rPr lang="en-US" sz="1800" kern="1200" spc="-15" dirty="0">
                <a:solidFill>
                  <a:srgbClr val="FFFFFF"/>
                </a:solidFill>
              </a:rPr>
              <a:t>o</a:t>
            </a:r>
            <a:r>
              <a:rPr lang="en-US" sz="1800" kern="1200" dirty="0">
                <a:solidFill>
                  <a:srgbClr val="FFFFFF"/>
                </a:solidFill>
              </a:rPr>
              <a:t>l</a:t>
            </a:r>
            <a:r>
              <a:rPr lang="en-US" sz="1800" kern="1200" spc="-15" dirty="0">
                <a:solidFill>
                  <a:srgbClr val="FFFFFF"/>
                </a:solidFill>
              </a:rPr>
              <a:t>o</a:t>
            </a:r>
            <a:r>
              <a:rPr lang="en-US" sz="1800" kern="1200" spc="-10" dirty="0">
                <a:solidFill>
                  <a:srgbClr val="FFFFFF"/>
                </a:solidFill>
              </a:rPr>
              <a:t>gy d</a:t>
            </a:r>
            <a:r>
              <a:rPr lang="en-US" sz="1800" kern="1200" spc="-25" dirty="0">
                <a:solidFill>
                  <a:srgbClr val="FFFFFF"/>
                </a:solidFill>
              </a:rPr>
              <a:t>ev</a:t>
            </a:r>
            <a:r>
              <a:rPr lang="en-US" sz="1800" kern="1200" spc="-15" dirty="0">
                <a:solidFill>
                  <a:srgbClr val="FFFFFF"/>
                </a:solidFill>
              </a:rPr>
              <a:t>e</a:t>
            </a:r>
            <a:r>
              <a:rPr lang="en-US" sz="1800" kern="1200" dirty="0">
                <a:solidFill>
                  <a:srgbClr val="FFFFFF"/>
                </a:solidFill>
              </a:rPr>
              <a:t>l</a:t>
            </a:r>
            <a:r>
              <a:rPr lang="en-US" sz="1800" kern="1200" spc="-15" dirty="0">
                <a:solidFill>
                  <a:srgbClr val="FFFFFF"/>
                </a:solidFill>
              </a:rPr>
              <a:t>o</a:t>
            </a:r>
            <a:r>
              <a:rPr lang="en-US" sz="1800" kern="1200" spc="-10" dirty="0">
                <a:solidFill>
                  <a:srgbClr val="FFFFFF"/>
                </a:solidFill>
              </a:rPr>
              <a:t>p</a:t>
            </a:r>
            <a:r>
              <a:rPr lang="en-US" sz="1800" kern="1200" spc="-20" dirty="0">
                <a:solidFill>
                  <a:srgbClr val="FFFFFF"/>
                </a:solidFill>
              </a:rPr>
              <a:t>m</a:t>
            </a:r>
            <a:r>
              <a:rPr lang="en-US" sz="1800" kern="1200" spc="-15" dirty="0">
                <a:solidFill>
                  <a:srgbClr val="FFFFFF"/>
                </a:solidFill>
              </a:rPr>
              <a:t>e</a:t>
            </a:r>
            <a:r>
              <a:rPr lang="en-US" sz="1800" kern="1200" spc="-25" dirty="0">
                <a:solidFill>
                  <a:srgbClr val="FFFFFF"/>
                </a:solidFill>
              </a:rPr>
              <a:t>n</a:t>
            </a:r>
            <a:r>
              <a:rPr lang="en-US" sz="1800" kern="1200" spc="-5" dirty="0">
                <a:solidFill>
                  <a:srgbClr val="FFFFFF"/>
                </a:solidFill>
              </a:rPr>
              <a:t>t,</a:t>
            </a:r>
            <a:r>
              <a:rPr lang="en-US" sz="1800" kern="1200" spc="20" dirty="0">
                <a:solidFill>
                  <a:srgbClr val="FFFFFF"/>
                </a:solidFill>
              </a:rPr>
              <a:t> </a:t>
            </a:r>
            <a:r>
              <a:rPr lang="en-US" sz="1800" kern="1200" dirty="0">
                <a:solidFill>
                  <a:srgbClr val="FFFFFF"/>
                </a:solidFill>
              </a:rPr>
              <a:t>fli</a:t>
            </a:r>
            <a:r>
              <a:rPr lang="en-US" sz="1800" kern="1200" spc="-10" dirty="0">
                <a:solidFill>
                  <a:srgbClr val="FFFFFF"/>
                </a:solidFill>
              </a:rPr>
              <a:t>g</a:t>
            </a:r>
            <a:r>
              <a:rPr lang="en-US" sz="1800" kern="1200" spc="-25" dirty="0">
                <a:solidFill>
                  <a:srgbClr val="FFFFFF"/>
                </a:solidFill>
              </a:rPr>
              <a:t>h</a:t>
            </a:r>
            <a:r>
              <a:rPr lang="en-US" sz="1800" kern="1200" spc="-10" dirty="0">
                <a:solidFill>
                  <a:srgbClr val="FFFFFF"/>
                </a:solidFill>
              </a:rPr>
              <a:t>t</a:t>
            </a:r>
            <a:r>
              <a:rPr lang="en-US" sz="1800" kern="1200" spc="-35" dirty="0">
                <a:solidFill>
                  <a:srgbClr val="FFFFFF"/>
                </a:solidFill>
              </a:rPr>
              <a:t> </a:t>
            </a:r>
            <a:r>
              <a:rPr lang="en-US" sz="1800" kern="1200" spc="-20" dirty="0">
                <a:solidFill>
                  <a:srgbClr val="FFFFFF"/>
                </a:solidFill>
              </a:rPr>
              <a:t>m</a:t>
            </a:r>
            <a:r>
              <a:rPr lang="en-US" sz="1800" kern="1200" dirty="0">
                <a:solidFill>
                  <a:srgbClr val="FFFFFF"/>
                </a:solidFill>
              </a:rPr>
              <a:t>i</a:t>
            </a:r>
            <a:r>
              <a:rPr lang="en-US" sz="1800" kern="1200" spc="-15" dirty="0">
                <a:solidFill>
                  <a:srgbClr val="FFFFFF"/>
                </a:solidFill>
              </a:rPr>
              <a:t>ss</a:t>
            </a:r>
            <a:r>
              <a:rPr lang="en-US" sz="1800" kern="1200" dirty="0">
                <a:solidFill>
                  <a:srgbClr val="FFFFFF"/>
                </a:solidFill>
              </a:rPr>
              <a:t>i</a:t>
            </a:r>
            <a:r>
              <a:rPr lang="en-US" sz="1800" kern="1200" spc="-15" dirty="0">
                <a:solidFill>
                  <a:srgbClr val="FFFFFF"/>
                </a:solidFill>
              </a:rPr>
              <a:t>o</a:t>
            </a:r>
            <a:r>
              <a:rPr lang="en-US" sz="1800" kern="1200" spc="-10" dirty="0">
                <a:solidFill>
                  <a:srgbClr val="FFFFFF"/>
                </a:solidFill>
              </a:rPr>
              <a:t>n</a:t>
            </a:r>
            <a:r>
              <a:rPr lang="en-US" sz="1800" kern="1200" spc="-5" dirty="0">
                <a:solidFill>
                  <a:srgbClr val="FFFFFF"/>
                </a:solidFill>
              </a:rPr>
              <a:t> </a:t>
            </a:r>
            <a:r>
              <a:rPr lang="en-US" sz="1800" kern="1200" spc="-10" dirty="0">
                <a:solidFill>
                  <a:srgbClr val="FFFFFF"/>
                </a:solidFill>
              </a:rPr>
              <a:t>d</a:t>
            </a:r>
            <a:r>
              <a:rPr lang="en-US" sz="1800" kern="1200" spc="-25" dirty="0">
                <a:solidFill>
                  <a:srgbClr val="FFFFFF"/>
                </a:solidFill>
              </a:rPr>
              <a:t>ev</a:t>
            </a:r>
            <a:r>
              <a:rPr lang="en-US" sz="1800" kern="1200" spc="-15" dirty="0">
                <a:solidFill>
                  <a:srgbClr val="FFFFFF"/>
                </a:solidFill>
              </a:rPr>
              <a:t>e</a:t>
            </a:r>
            <a:r>
              <a:rPr lang="en-US" sz="1800" kern="1200" dirty="0">
                <a:solidFill>
                  <a:srgbClr val="FFFFFF"/>
                </a:solidFill>
              </a:rPr>
              <a:t>l</a:t>
            </a:r>
            <a:r>
              <a:rPr lang="en-US" sz="1800" kern="1200" spc="-15" dirty="0">
                <a:solidFill>
                  <a:srgbClr val="FFFFFF"/>
                </a:solidFill>
              </a:rPr>
              <a:t>o</a:t>
            </a:r>
            <a:r>
              <a:rPr lang="en-US" sz="1800" kern="1200" spc="-10" dirty="0">
                <a:solidFill>
                  <a:srgbClr val="FFFFFF"/>
                </a:solidFill>
              </a:rPr>
              <a:t>p</a:t>
            </a:r>
            <a:r>
              <a:rPr lang="en-US" sz="1800" kern="1200" spc="-20" dirty="0">
                <a:solidFill>
                  <a:srgbClr val="FFFFFF"/>
                </a:solidFill>
              </a:rPr>
              <a:t>m</a:t>
            </a:r>
            <a:r>
              <a:rPr lang="en-US" sz="1800" kern="1200" spc="-15" dirty="0">
                <a:solidFill>
                  <a:srgbClr val="FFFFFF"/>
                </a:solidFill>
              </a:rPr>
              <a:t>e</a:t>
            </a:r>
            <a:r>
              <a:rPr lang="en-US" sz="1800" kern="1200" spc="-25" dirty="0">
                <a:solidFill>
                  <a:srgbClr val="FFFFFF"/>
                </a:solidFill>
              </a:rPr>
              <a:t>n</a:t>
            </a:r>
            <a:r>
              <a:rPr lang="en-US" sz="1800" kern="1200" spc="-10" dirty="0">
                <a:solidFill>
                  <a:srgbClr val="FFFFFF"/>
                </a:solidFill>
              </a:rPr>
              <a:t>t</a:t>
            </a:r>
            <a:r>
              <a:rPr lang="en-US" sz="1800" kern="1200" spc="25" dirty="0">
                <a:solidFill>
                  <a:srgbClr val="FFFFFF"/>
                </a:solidFill>
              </a:rPr>
              <a:t> </a:t>
            </a:r>
            <a:r>
              <a:rPr lang="en-US" sz="1800" kern="1200" spc="-10" dirty="0">
                <a:solidFill>
                  <a:srgbClr val="FFFFFF"/>
                </a:solidFill>
              </a:rPr>
              <a:t>and</a:t>
            </a:r>
            <a:r>
              <a:rPr lang="en-US" sz="1800" kern="1200" spc="-15" dirty="0">
                <a:solidFill>
                  <a:srgbClr val="FFFFFF"/>
                </a:solidFill>
              </a:rPr>
              <a:t> o</a:t>
            </a:r>
            <a:r>
              <a:rPr lang="en-US" sz="1800" kern="1200" spc="-10" dirty="0">
                <a:solidFill>
                  <a:srgbClr val="FFFFFF"/>
                </a:solidFill>
              </a:rPr>
              <a:t>p</a:t>
            </a:r>
            <a:r>
              <a:rPr lang="en-US" sz="1800" kern="1200" spc="-15" dirty="0">
                <a:solidFill>
                  <a:srgbClr val="FFFFFF"/>
                </a:solidFill>
              </a:rPr>
              <a:t>e</a:t>
            </a:r>
            <a:r>
              <a:rPr lang="en-US" sz="1800" kern="1200" spc="-55" dirty="0">
                <a:solidFill>
                  <a:srgbClr val="FFFFFF"/>
                </a:solidFill>
              </a:rPr>
              <a:t>r</a:t>
            </a:r>
            <a:r>
              <a:rPr lang="en-US" sz="1800" kern="1200" spc="-20" dirty="0">
                <a:solidFill>
                  <a:srgbClr val="FFFFFF"/>
                </a:solidFill>
              </a:rPr>
              <a:t>a</a:t>
            </a:r>
            <a:r>
              <a:rPr lang="en-US" sz="1800" kern="1200" spc="-5" dirty="0">
                <a:solidFill>
                  <a:srgbClr val="FFFFFF"/>
                </a:solidFill>
              </a:rPr>
              <a:t>t</a:t>
            </a:r>
            <a:r>
              <a:rPr lang="en-US" sz="1800" kern="1200" dirty="0">
                <a:solidFill>
                  <a:srgbClr val="FFFFFF"/>
                </a:solidFill>
              </a:rPr>
              <a:t>i</a:t>
            </a:r>
            <a:r>
              <a:rPr lang="en-US" sz="1800" kern="1200" spc="-15" dirty="0">
                <a:solidFill>
                  <a:srgbClr val="FFFFFF"/>
                </a:solidFill>
              </a:rPr>
              <a:t>o</a:t>
            </a:r>
            <a:r>
              <a:rPr lang="en-US" sz="1800" kern="1200" spc="-10" dirty="0">
                <a:solidFill>
                  <a:srgbClr val="FFFFFF"/>
                </a:solidFill>
              </a:rPr>
              <a:t>n,</a:t>
            </a:r>
            <a:r>
              <a:rPr lang="en-US" sz="1800" kern="1200" spc="20" dirty="0">
                <a:solidFill>
                  <a:srgbClr val="FFFFFF"/>
                </a:solidFill>
              </a:rPr>
              <a:t> </a:t>
            </a:r>
            <a:r>
              <a:rPr lang="en-US" sz="1800" kern="1200" spc="-10" dirty="0">
                <a:solidFill>
                  <a:srgbClr val="FFFFFF"/>
                </a:solidFill>
              </a:rPr>
              <a:t>and</a:t>
            </a:r>
            <a:r>
              <a:rPr lang="en-US" sz="1800" kern="1200" spc="-15" dirty="0">
                <a:solidFill>
                  <a:srgbClr val="FFFFFF"/>
                </a:solidFill>
              </a:rPr>
              <a:t> </a:t>
            </a:r>
            <a:r>
              <a:rPr lang="en-US" sz="1800" kern="1200" spc="-10" dirty="0">
                <a:solidFill>
                  <a:srgbClr val="FFFFFF"/>
                </a:solidFill>
              </a:rPr>
              <a:t>app</a:t>
            </a:r>
            <a:r>
              <a:rPr lang="en-US" sz="1800" kern="1200" dirty="0">
                <a:solidFill>
                  <a:srgbClr val="FFFFFF"/>
                </a:solidFill>
              </a:rPr>
              <a:t>li</a:t>
            </a:r>
            <a:r>
              <a:rPr lang="en-US" sz="1800" kern="1200" spc="-25" dirty="0">
                <a:solidFill>
                  <a:srgbClr val="FFFFFF"/>
                </a:solidFill>
              </a:rPr>
              <a:t>c</a:t>
            </a:r>
            <a:r>
              <a:rPr lang="en-US" sz="1800" kern="1200" spc="-20" dirty="0">
                <a:solidFill>
                  <a:srgbClr val="FFFFFF"/>
                </a:solidFill>
              </a:rPr>
              <a:t>a</a:t>
            </a:r>
            <a:r>
              <a:rPr lang="en-US" sz="1800" kern="1200" spc="-5" dirty="0">
                <a:solidFill>
                  <a:srgbClr val="FFFFFF"/>
                </a:solidFill>
              </a:rPr>
              <a:t>t</a:t>
            </a:r>
            <a:r>
              <a:rPr lang="en-US" sz="1800" kern="1200" spc="-15" dirty="0">
                <a:solidFill>
                  <a:srgbClr val="FFFFFF"/>
                </a:solidFill>
              </a:rPr>
              <a:t>io</a:t>
            </a:r>
            <a:r>
              <a:rPr lang="en-US" sz="1800" kern="1200" spc="-10" dirty="0">
                <a:solidFill>
                  <a:srgbClr val="FFFFFF"/>
                </a:solidFill>
              </a:rPr>
              <a:t>n</a:t>
            </a:r>
            <a:r>
              <a:rPr lang="en-US" sz="1800" kern="1200" spc="-15" dirty="0">
                <a:solidFill>
                  <a:srgbClr val="FFFFFF"/>
                </a:solidFill>
              </a:rPr>
              <a:t>s</a:t>
            </a:r>
            <a:r>
              <a:rPr lang="en-US" sz="1800" kern="1200" spc="-40" dirty="0">
                <a:solidFill>
                  <a:srgbClr val="FFFFFF"/>
                </a:solidFill>
              </a:rPr>
              <a:t>/</a:t>
            </a:r>
            <a:r>
              <a:rPr lang="en-US" sz="1800" kern="1200" spc="-25" dirty="0">
                <a:solidFill>
                  <a:srgbClr val="FFFFFF"/>
                </a:solidFill>
              </a:rPr>
              <a:t>c</a:t>
            </a:r>
            <a:r>
              <a:rPr lang="en-US" sz="1800" kern="1200" spc="-10" dirty="0">
                <a:solidFill>
                  <a:srgbClr val="FFFFFF"/>
                </a:solidFill>
              </a:rPr>
              <a:t>apa</a:t>
            </a:r>
            <a:r>
              <a:rPr lang="en-US" sz="1800" kern="1200" spc="-15" dirty="0">
                <a:solidFill>
                  <a:srgbClr val="FFFFFF"/>
                </a:solidFill>
              </a:rPr>
              <a:t>ci</a:t>
            </a:r>
            <a:r>
              <a:rPr lang="en-US" sz="1800" kern="1200" spc="-5" dirty="0">
                <a:solidFill>
                  <a:srgbClr val="FFFFFF"/>
                </a:solidFill>
              </a:rPr>
              <a:t>t</a:t>
            </a:r>
            <a:r>
              <a:rPr lang="en-US" sz="1800" kern="1200" spc="-10" dirty="0">
                <a:solidFill>
                  <a:srgbClr val="FFFFFF"/>
                </a:solidFill>
              </a:rPr>
              <a:t>y</a:t>
            </a:r>
            <a:r>
              <a:rPr lang="en-US" sz="1800" kern="1200" spc="-30" dirty="0">
                <a:solidFill>
                  <a:srgbClr val="FFFFFF"/>
                </a:solidFill>
              </a:rPr>
              <a:t> </a:t>
            </a:r>
            <a:r>
              <a:rPr lang="en-US" sz="1800" kern="1200" spc="-10" dirty="0">
                <a:solidFill>
                  <a:srgbClr val="FFFFFF"/>
                </a:solidFill>
              </a:rPr>
              <a:t>bu</a:t>
            </a:r>
            <a:r>
              <a:rPr lang="en-US" sz="1800" kern="1200" dirty="0">
                <a:solidFill>
                  <a:srgbClr val="FFFFFF"/>
                </a:solidFill>
              </a:rPr>
              <a:t>il</a:t>
            </a:r>
            <a:r>
              <a:rPr lang="en-US" sz="1800" kern="1200" spc="-10" dirty="0">
                <a:solidFill>
                  <a:srgbClr val="FFFFFF"/>
                </a:solidFill>
              </a:rPr>
              <a:t>d</a:t>
            </a:r>
            <a:r>
              <a:rPr lang="en-US" sz="1800" kern="1200" dirty="0">
                <a:solidFill>
                  <a:srgbClr val="FFFFFF"/>
                </a:solidFill>
              </a:rPr>
              <a:t>i</a:t>
            </a:r>
            <a:r>
              <a:rPr lang="en-US" sz="1800" kern="1200" spc="-25" dirty="0">
                <a:solidFill>
                  <a:srgbClr val="FFFFFF"/>
                </a:solidFill>
              </a:rPr>
              <a:t>n</a:t>
            </a:r>
            <a:r>
              <a:rPr lang="en-US" sz="1800" kern="1200" spc="-10" dirty="0">
                <a:solidFill>
                  <a:srgbClr val="FFFFFF"/>
                </a:solidFill>
              </a:rPr>
              <a:t>g d</a:t>
            </a:r>
            <a:r>
              <a:rPr lang="en-US" sz="1800" kern="1200" spc="-25" dirty="0">
                <a:solidFill>
                  <a:srgbClr val="FFFFFF"/>
                </a:solidFill>
              </a:rPr>
              <a:t>ev</a:t>
            </a:r>
            <a:r>
              <a:rPr lang="en-US" sz="1800" kern="1200" spc="-15" dirty="0">
                <a:solidFill>
                  <a:srgbClr val="FFFFFF"/>
                </a:solidFill>
              </a:rPr>
              <a:t>e</a:t>
            </a:r>
            <a:r>
              <a:rPr lang="en-US" sz="1800" kern="1200" dirty="0">
                <a:solidFill>
                  <a:srgbClr val="FFFFFF"/>
                </a:solidFill>
              </a:rPr>
              <a:t>l</a:t>
            </a:r>
            <a:r>
              <a:rPr lang="en-US" sz="1800" kern="1200" spc="-15" dirty="0">
                <a:solidFill>
                  <a:srgbClr val="FFFFFF"/>
                </a:solidFill>
              </a:rPr>
              <a:t>o</a:t>
            </a:r>
            <a:r>
              <a:rPr lang="en-US" sz="1800" kern="1200" spc="-10" dirty="0">
                <a:solidFill>
                  <a:srgbClr val="FFFFFF"/>
                </a:solidFill>
              </a:rPr>
              <a:t>p</a:t>
            </a:r>
            <a:r>
              <a:rPr lang="en-US" sz="1800" kern="1200" spc="-20" dirty="0">
                <a:solidFill>
                  <a:srgbClr val="FFFFFF"/>
                </a:solidFill>
              </a:rPr>
              <a:t>m</a:t>
            </a:r>
            <a:r>
              <a:rPr lang="en-US" sz="1800" kern="1200" spc="-15" dirty="0">
                <a:solidFill>
                  <a:srgbClr val="FFFFFF"/>
                </a:solidFill>
              </a:rPr>
              <a:t>e</a:t>
            </a:r>
            <a:r>
              <a:rPr lang="en-US" sz="1800" kern="1200" spc="-25" dirty="0">
                <a:solidFill>
                  <a:srgbClr val="FFFFFF"/>
                </a:solidFill>
              </a:rPr>
              <a:t>n</a:t>
            </a:r>
            <a:r>
              <a:rPr lang="en-US" sz="1800" kern="1200" spc="-10" dirty="0">
                <a:solidFill>
                  <a:srgbClr val="FFFFFF"/>
                </a:solidFill>
              </a:rPr>
              <a:t>t</a:t>
            </a:r>
            <a:r>
              <a:rPr lang="en-US" sz="1800" kern="1200" spc="25" dirty="0">
                <a:solidFill>
                  <a:srgbClr val="FFFFFF"/>
                </a:solidFill>
              </a:rPr>
              <a:t> </a:t>
            </a:r>
            <a:r>
              <a:rPr lang="en-US" sz="1800" kern="1200" spc="-25" dirty="0">
                <a:solidFill>
                  <a:srgbClr val="FFFFFF"/>
                </a:solidFill>
              </a:rPr>
              <a:t>c</a:t>
            </a:r>
            <a:r>
              <a:rPr lang="en-US" sz="1800" kern="1200" spc="-15" dirty="0">
                <a:solidFill>
                  <a:srgbClr val="FFFFFF"/>
                </a:solidFill>
              </a:rPr>
              <a:t>o</a:t>
            </a:r>
            <a:r>
              <a:rPr lang="en-US" sz="1800" kern="1200" spc="-10" dirty="0">
                <a:solidFill>
                  <a:srgbClr val="FFFFFF"/>
                </a:solidFill>
              </a:rPr>
              <a:t>ndu</a:t>
            </a:r>
            <a:r>
              <a:rPr lang="en-US" sz="1800" kern="1200" spc="-15" dirty="0">
                <a:solidFill>
                  <a:srgbClr val="FFFFFF"/>
                </a:solidFill>
              </a:rPr>
              <a:t>c</a:t>
            </a:r>
            <a:r>
              <a:rPr lang="en-US" sz="1800" kern="1200" spc="-20" dirty="0">
                <a:solidFill>
                  <a:srgbClr val="FFFFFF"/>
                </a:solidFill>
              </a:rPr>
              <a:t>t</a:t>
            </a:r>
            <a:r>
              <a:rPr lang="en-US" sz="1800" kern="1200" spc="-15" dirty="0">
                <a:solidFill>
                  <a:srgbClr val="FFFFFF"/>
                </a:solidFill>
              </a:rPr>
              <a:t>e</a:t>
            </a:r>
            <a:r>
              <a:rPr lang="en-US" sz="1800" kern="1200" spc="-10" dirty="0">
                <a:solidFill>
                  <a:srgbClr val="FFFFFF"/>
                </a:solidFill>
              </a:rPr>
              <a:t>d</a:t>
            </a:r>
            <a:r>
              <a:rPr lang="en-US" sz="1800" kern="1200" spc="10" dirty="0">
                <a:solidFill>
                  <a:srgbClr val="FFFFFF"/>
                </a:solidFill>
              </a:rPr>
              <a:t> </a:t>
            </a:r>
            <a:r>
              <a:rPr lang="en-US" sz="1800" kern="1200" dirty="0">
                <a:solidFill>
                  <a:srgbClr val="FFFFFF"/>
                </a:solidFill>
              </a:rPr>
              <a:t>i</a:t>
            </a:r>
            <a:r>
              <a:rPr lang="en-US" sz="1800" kern="1200" spc="-10" dirty="0">
                <a:solidFill>
                  <a:srgbClr val="FFFFFF"/>
                </a:solidFill>
              </a:rPr>
              <a:t>n</a:t>
            </a:r>
            <a:r>
              <a:rPr lang="en-US" sz="1800" kern="1200" spc="-15"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spc="-35" dirty="0">
                <a:solidFill>
                  <a:srgbClr val="FFFFFF"/>
                </a:solidFill>
              </a:rPr>
              <a:t>E</a:t>
            </a:r>
            <a:r>
              <a:rPr lang="en-US" sz="1800" kern="1200" spc="-10" dirty="0">
                <a:solidFill>
                  <a:srgbClr val="FFFFFF"/>
                </a:solidFill>
              </a:rPr>
              <a:t>a</a:t>
            </a:r>
            <a:r>
              <a:rPr lang="en-US" sz="1800" kern="1200" spc="-15" dirty="0">
                <a:solidFill>
                  <a:srgbClr val="FFFFFF"/>
                </a:solidFill>
              </a:rPr>
              <a:t>r</a:t>
            </a:r>
            <a:r>
              <a:rPr lang="en-US" sz="1800" kern="1200" spc="-5" dirty="0">
                <a:solidFill>
                  <a:srgbClr val="FFFFFF"/>
                </a:solidFill>
              </a:rPr>
              <a:t>t</a:t>
            </a:r>
            <a:r>
              <a:rPr lang="en-US" sz="1800" kern="1200" spc="-10" dirty="0">
                <a:solidFill>
                  <a:srgbClr val="FFFFFF"/>
                </a:solidFill>
              </a:rPr>
              <a:t>h</a:t>
            </a:r>
            <a:r>
              <a:rPr lang="en-US" sz="1800" kern="1200" spc="10"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5" dirty="0">
                <a:solidFill>
                  <a:srgbClr val="FFFFFF"/>
                </a:solidFill>
              </a:rPr>
              <a:t> </a:t>
            </a:r>
            <a:r>
              <a:rPr lang="en-US" sz="1800" kern="1200" spc="-10" dirty="0">
                <a:solidFill>
                  <a:srgbClr val="FFFFFF"/>
                </a:solidFill>
              </a:rPr>
              <a:t>D</a:t>
            </a:r>
            <a:r>
              <a:rPr lang="en-US" sz="1800" kern="1200" dirty="0">
                <a:solidFill>
                  <a:srgbClr val="FFFFFF"/>
                </a:solidFill>
              </a:rPr>
              <a:t>i</a:t>
            </a:r>
            <a:r>
              <a:rPr lang="en-US" sz="1800" kern="1200" spc="-15" dirty="0">
                <a:solidFill>
                  <a:srgbClr val="FFFFFF"/>
                </a:solidFill>
              </a:rPr>
              <a:t>v</a:t>
            </a:r>
            <a:r>
              <a:rPr lang="en-US" sz="1800" kern="1200" dirty="0">
                <a:solidFill>
                  <a:srgbClr val="FFFFFF"/>
                </a:solidFill>
              </a:rPr>
              <a:t>i</a:t>
            </a:r>
            <a:r>
              <a:rPr lang="en-US" sz="1800" kern="1200" spc="-15" dirty="0">
                <a:solidFill>
                  <a:srgbClr val="FFFFFF"/>
                </a:solidFill>
              </a:rPr>
              <a:t>s</a:t>
            </a:r>
            <a:r>
              <a:rPr lang="en-US" sz="1800" kern="1200" dirty="0">
                <a:solidFill>
                  <a:srgbClr val="FFFFFF"/>
                </a:solidFill>
              </a:rPr>
              <a:t>i</a:t>
            </a:r>
            <a:r>
              <a:rPr lang="en-US" sz="1800" kern="1200" spc="-15" dirty="0">
                <a:solidFill>
                  <a:srgbClr val="FFFFFF"/>
                </a:solidFill>
              </a:rPr>
              <a:t>o</a:t>
            </a:r>
            <a:r>
              <a:rPr lang="en-US" sz="1800" kern="1200" spc="-10" dirty="0">
                <a:solidFill>
                  <a:srgbClr val="FFFFFF"/>
                </a:solidFill>
              </a:rPr>
              <a:t>n</a:t>
            </a:r>
            <a:r>
              <a:rPr lang="en-US" sz="1800" kern="1200" dirty="0">
                <a:solidFill>
                  <a:srgbClr val="FFFFFF"/>
                </a:solidFill>
              </a:rPr>
              <a:t> </a:t>
            </a:r>
            <a:r>
              <a:rPr lang="en-US" sz="1800" kern="1200" spc="-10" dirty="0">
                <a:solidFill>
                  <a:srgbClr val="FFFFFF"/>
                </a:solidFill>
              </a:rPr>
              <a:t>(</a:t>
            </a:r>
            <a:r>
              <a:rPr lang="en-US" sz="1800" kern="1200" spc="-25" dirty="0">
                <a:solidFill>
                  <a:srgbClr val="FFFFFF"/>
                </a:solidFill>
              </a:rPr>
              <a:t>E</a:t>
            </a:r>
            <a:r>
              <a:rPr lang="en-US" sz="1800" kern="1200" spc="-15" dirty="0">
                <a:solidFill>
                  <a:srgbClr val="FFFFFF"/>
                </a:solidFill>
              </a:rPr>
              <a:t>S</a:t>
            </a:r>
            <a:r>
              <a:rPr lang="en-US" sz="1800" kern="1200" spc="-10" dirty="0">
                <a:solidFill>
                  <a:srgbClr val="FFFFFF"/>
                </a:solidFill>
              </a:rPr>
              <a:t>D)</a:t>
            </a:r>
            <a:r>
              <a:rPr lang="en-US" sz="1800" kern="1200" spc="15" dirty="0">
                <a:solidFill>
                  <a:srgbClr val="FFFFFF"/>
                </a:solidFill>
              </a:rPr>
              <a:t> </a:t>
            </a:r>
            <a:r>
              <a:rPr lang="en-US" sz="1800" kern="1200" spc="-15" dirty="0">
                <a:solidFill>
                  <a:srgbClr val="FFFFFF"/>
                </a:solidFill>
              </a:rPr>
              <a:t>o</a:t>
            </a:r>
            <a:r>
              <a:rPr lang="en-US" sz="1800" kern="1200" spc="-5" dirty="0">
                <a:solidFill>
                  <a:srgbClr val="FFFFFF"/>
                </a:solidFill>
              </a:rPr>
              <a:t>f</a:t>
            </a:r>
            <a:r>
              <a:rPr lang="en-US" sz="1800" kern="1200" spc="15" dirty="0">
                <a:solidFill>
                  <a:srgbClr val="FFFFFF"/>
                </a:solidFill>
              </a:rPr>
              <a:t> </a:t>
            </a:r>
            <a:r>
              <a:rPr lang="en-US" sz="1800" kern="1200" spc="-5" dirty="0">
                <a:solidFill>
                  <a:srgbClr val="FFFFFF"/>
                </a:solidFill>
              </a:rPr>
              <a:t>t</a:t>
            </a:r>
            <a:r>
              <a:rPr lang="en-US" sz="1800" kern="1200" spc="-10" dirty="0">
                <a:solidFill>
                  <a:srgbClr val="FFFFFF"/>
                </a:solidFill>
              </a:rPr>
              <a:t>he</a:t>
            </a:r>
            <a:r>
              <a:rPr lang="en-US" sz="1800" kern="1200" spc="-5" dirty="0">
                <a:solidFill>
                  <a:srgbClr val="FFFFFF"/>
                </a:solidFill>
              </a:rPr>
              <a:t> </a:t>
            </a:r>
            <a:r>
              <a:rPr lang="en-US" sz="1800" kern="1200" spc="-15" dirty="0">
                <a:solidFill>
                  <a:srgbClr val="FFFFFF"/>
                </a:solidFill>
              </a:rPr>
              <a:t>Sc</a:t>
            </a:r>
            <a:r>
              <a:rPr lang="en-US" sz="1800" kern="1200" dirty="0">
                <a:solidFill>
                  <a:srgbClr val="FFFFFF"/>
                </a:solidFill>
              </a:rPr>
              <a:t>i</a:t>
            </a:r>
            <a:r>
              <a:rPr lang="en-US" sz="1800" kern="1200" spc="-15" dirty="0">
                <a:solidFill>
                  <a:srgbClr val="FFFFFF"/>
                </a:solidFill>
              </a:rPr>
              <a:t>e</a:t>
            </a:r>
            <a:r>
              <a:rPr lang="en-US" sz="1800" kern="1200" spc="-10" dirty="0">
                <a:solidFill>
                  <a:srgbClr val="FFFFFF"/>
                </a:solidFill>
              </a:rPr>
              <a:t>n</a:t>
            </a:r>
            <a:r>
              <a:rPr lang="en-US" sz="1800" kern="1200" spc="-15" dirty="0">
                <a:solidFill>
                  <a:srgbClr val="FFFFFF"/>
                </a:solidFill>
              </a:rPr>
              <a:t>c</a:t>
            </a:r>
            <a:r>
              <a:rPr lang="en-US" sz="1800" kern="1200" spc="-10" dirty="0">
                <a:solidFill>
                  <a:srgbClr val="FFFFFF"/>
                </a:solidFill>
              </a:rPr>
              <a:t>e</a:t>
            </a:r>
            <a:r>
              <a:rPr lang="en-US" sz="1800" kern="1200" spc="20" dirty="0">
                <a:solidFill>
                  <a:srgbClr val="FFFFFF"/>
                </a:solidFill>
              </a:rPr>
              <a:t> </a:t>
            </a:r>
            <a:r>
              <a:rPr lang="en-US" sz="1800" kern="1200" spc="-15" dirty="0">
                <a:solidFill>
                  <a:srgbClr val="FFFFFF"/>
                </a:solidFill>
              </a:rPr>
              <a:t>M</a:t>
            </a:r>
            <a:r>
              <a:rPr lang="en-US" sz="1800" kern="1200" dirty="0">
                <a:solidFill>
                  <a:srgbClr val="FFFFFF"/>
                </a:solidFill>
              </a:rPr>
              <a:t>i</a:t>
            </a:r>
            <a:r>
              <a:rPr lang="en-US" sz="1800" kern="1200" spc="-15" dirty="0">
                <a:solidFill>
                  <a:srgbClr val="FFFFFF"/>
                </a:solidFill>
              </a:rPr>
              <a:t>ss</a:t>
            </a:r>
            <a:r>
              <a:rPr lang="en-US" sz="1800" kern="1200" dirty="0">
                <a:solidFill>
                  <a:srgbClr val="FFFFFF"/>
                </a:solidFill>
              </a:rPr>
              <a:t>i</a:t>
            </a:r>
            <a:r>
              <a:rPr lang="en-US" sz="1800" kern="1200" spc="-15" dirty="0">
                <a:solidFill>
                  <a:srgbClr val="FFFFFF"/>
                </a:solidFill>
              </a:rPr>
              <a:t>on</a:t>
            </a:r>
            <a:r>
              <a:rPr lang="en-US" sz="1800" kern="1200" spc="-10" dirty="0">
                <a:solidFill>
                  <a:srgbClr val="FFFFFF"/>
                </a:solidFill>
              </a:rPr>
              <a:t> D</a:t>
            </a:r>
            <a:r>
              <a:rPr lang="en-US" sz="1800" kern="1200" dirty="0">
                <a:solidFill>
                  <a:srgbClr val="FFFFFF"/>
                </a:solidFill>
              </a:rPr>
              <a:t>i</a:t>
            </a:r>
            <a:r>
              <a:rPr lang="en-US" sz="1800" kern="1200" spc="-40" dirty="0">
                <a:solidFill>
                  <a:srgbClr val="FFFFFF"/>
                </a:solidFill>
              </a:rPr>
              <a:t>r</a:t>
            </a:r>
            <a:r>
              <a:rPr lang="en-US" sz="1800" kern="1200" spc="-15" dirty="0">
                <a:solidFill>
                  <a:srgbClr val="FFFFFF"/>
                </a:solidFill>
              </a:rPr>
              <a:t>ec</a:t>
            </a:r>
            <a:r>
              <a:rPr lang="en-US" sz="1800" kern="1200" spc="-20" dirty="0">
                <a:solidFill>
                  <a:srgbClr val="FFFFFF"/>
                </a:solidFill>
              </a:rPr>
              <a:t>t</a:t>
            </a:r>
            <a:r>
              <a:rPr lang="en-US" sz="1800" kern="1200" spc="-15" dirty="0">
                <a:solidFill>
                  <a:srgbClr val="FFFFFF"/>
                </a:solidFill>
              </a:rPr>
              <a:t>o</a:t>
            </a:r>
            <a:r>
              <a:rPr lang="en-US" sz="1800" kern="1200" spc="-55" dirty="0">
                <a:solidFill>
                  <a:srgbClr val="FFFFFF"/>
                </a:solidFill>
              </a:rPr>
              <a:t>r</a:t>
            </a:r>
            <a:r>
              <a:rPr lang="en-US" sz="1800" kern="1200" spc="-20" dirty="0">
                <a:solidFill>
                  <a:srgbClr val="FFFFFF"/>
                </a:solidFill>
              </a:rPr>
              <a:t>at</a:t>
            </a:r>
            <a:r>
              <a:rPr lang="en-US" sz="1800" kern="1200" spc="-15" dirty="0">
                <a:solidFill>
                  <a:srgbClr val="FFFFFF"/>
                </a:solidFill>
              </a:rPr>
              <a:t>e</a:t>
            </a:r>
            <a:r>
              <a:rPr lang="en-US" sz="1800" kern="1200" spc="-5" dirty="0">
                <a:solidFill>
                  <a:srgbClr val="FFFFFF"/>
                </a:solidFill>
              </a:rPr>
              <a:t>.</a:t>
            </a:r>
            <a:endParaRPr lang="en-US" sz="1800" kern="1200" dirty="0">
              <a:solidFill>
                <a:prstClr val="black"/>
              </a:solidFill>
            </a:endParaRP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6</a:t>
            </a:fld>
            <a:endParaRPr lang="en-US" dirty="0"/>
          </a:p>
        </p:txBody>
      </p:sp>
    </p:spTree>
    <p:extLst>
      <p:ext uri="{BB962C8B-B14F-4D97-AF65-F5344CB8AC3E}">
        <p14:creationId xmlns:p14="http://schemas.microsoft.com/office/powerpoint/2010/main" val="3214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10312" y="374904"/>
            <a:ext cx="2193035" cy="1147571"/>
          </a:xfrm>
          <a:prstGeom prst="rect">
            <a:avLst/>
          </a:prstGeom>
          <a:blipFill>
            <a:blip r:embed="rId3" cstate="print"/>
            <a:stretch>
              <a:fillRect/>
            </a:stretch>
          </a:blipFill>
        </p:spPr>
        <p:txBody>
          <a:bodyPr wrap="square" lIns="0" tIns="0" rIns="0" bIns="0" rtlCol="0"/>
          <a:lstStyle/>
          <a:p>
            <a:endParaRPr dirty="0"/>
          </a:p>
        </p:txBody>
      </p:sp>
      <p:sp>
        <p:nvSpPr>
          <p:cNvPr id="3" name="object 3"/>
          <p:cNvSpPr/>
          <p:nvPr/>
        </p:nvSpPr>
        <p:spPr>
          <a:xfrm>
            <a:off x="1717547" y="374904"/>
            <a:ext cx="842771" cy="1147571"/>
          </a:xfrm>
          <a:prstGeom prst="rect">
            <a:avLst/>
          </a:prstGeom>
          <a:blipFill>
            <a:blip r:embed="rId4" cstate="print"/>
            <a:stretch>
              <a:fillRect/>
            </a:stretch>
          </a:blipFill>
        </p:spPr>
        <p:txBody>
          <a:bodyPr wrap="square" lIns="0" tIns="0" rIns="0" bIns="0" rtlCol="0"/>
          <a:lstStyle/>
          <a:p>
            <a:endParaRPr dirty="0"/>
          </a:p>
        </p:txBody>
      </p:sp>
      <p:sp>
        <p:nvSpPr>
          <p:cNvPr id="4" name="object 4"/>
          <p:cNvSpPr/>
          <p:nvPr/>
        </p:nvSpPr>
        <p:spPr>
          <a:xfrm>
            <a:off x="1874520" y="374904"/>
            <a:ext cx="6920483" cy="1147571"/>
          </a:xfrm>
          <a:prstGeom prst="rect">
            <a:avLst/>
          </a:prstGeom>
          <a:blipFill>
            <a:blip r:embed="rId5" cstate="print"/>
            <a:stretch>
              <a:fillRect/>
            </a:stretch>
          </a:blipFill>
        </p:spPr>
        <p:txBody>
          <a:bodyPr wrap="square" lIns="0" tIns="0" rIns="0" bIns="0" rtlCol="0"/>
          <a:lstStyle/>
          <a:p>
            <a:endParaRPr dirty="0"/>
          </a:p>
        </p:txBody>
      </p:sp>
      <p:sp>
        <p:nvSpPr>
          <p:cNvPr id="5" name="object 5"/>
          <p:cNvSpPr/>
          <p:nvPr/>
        </p:nvSpPr>
        <p:spPr>
          <a:xfrm>
            <a:off x="8109203" y="374904"/>
            <a:ext cx="801623" cy="1147571"/>
          </a:xfrm>
          <a:prstGeom prst="rect">
            <a:avLst/>
          </a:prstGeom>
          <a:blipFill>
            <a:blip r:embed="rId6" cstate="print"/>
            <a:stretch>
              <a:fillRect/>
            </a:stretch>
          </a:blipFill>
        </p:spPr>
        <p:txBody>
          <a:bodyPr wrap="square" lIns="0" tIns="0" rIns="0" bIns="0" rtlCol="0"/>
          <a:lstStyle/>
          <a:p>
            <a:endParaRPr dirty="0"/>
          </a:p>
        </p:txBody>
      </p:sp>
      <p:sp>
        <p:nvSpPr>
          <p:cNvPr id="6" name="object 6"/>
          <p:cNvSpPr txBox="1"/>
          <p:nvPr/>
        </p:nvSpPr>
        <p:spPr>
          <a:xfrm>
            <a:off x="579135" y="626027"/>
            <a:ext cx="7846059" cy="508000"/>
          </a:xfrm>
          <a:prstGeom prst="rect">
            <a:avLst/>
          </a:prstGeom>
        </p:spPr>
        <p:txBody>
          <a:bodyPr vert="horz" wrap="square" lIns="0" tIns="0" rIns="0" bIns="0" rtlCol="0">
            <a:spAutoFit/>
          </a:bodyPr>
          <a:lstStyle/>
          <a:p>
            <a:pPr marL="12700">
              <a:lnSpc>
                <a:spcPct val="100000"/>
              </a:lnSpc>
            </a:pPr>
            <a:r>
              <a:rPr sz="4000" spc="-20" dirty="0">
                <a:solidFill>
                  <a:srgbClr val="FFFFFF"/>
                </a:solidFill>
                <a:latin typeface="Calibri"/>
                <a:cs typeface="Calibri"/>
              </a:rPr>
              <a:t>A</a:t>
            </a:r>
            <a:r>
              <a:rPr sz="4000" spc="-55" dirty="0">
                <a:solidFill>
                  <a:srgbClr val="FFFFFF"/>
                </a:solidFill>
                <a:latin typeface="Calibri"/>
                <a:cs typeface="Calibri"/>
              </a:rPr>
              <a:t>g</a:t>
            </a:r>
            <a:r>
              <a:rPr sz="4000" spc="-20" dirty="0">
                <a:solidFill>
                  <a:srgbClr val="FFFFFF"/>
                </a:solidFill>
                <a:latin typeface="Calibri"/>
                <a:cs typeface="Calibri"/>
              </a:rPr>
              <a:t>ency-</a:t>
            </a:r>
            <a:r>
              <a:rPr sz="4000" dirty="0">
                <a:solidFill>
                  <a:srgbClr val="FFFFFF"/>
                </a:solidFill>
                <a:latin typeface="Calibri"/>
                <a:cs typeface="Calibri"/>
              </a:rPr>
              <a:t>S</a:t>
            </a:r>
            <a:r>
              <a:rPr sz="4000" spc="-20" dirty="0">
                <a:solidFill>
                  <a:srgbClr val="FFFFFF"/>
                </a:solidFill>
                <a:latin typeface="Calibri"/>
                <a:cs typeface="Calibri"/>
              </a:rPr>
              <a:t>pec</a:t>
            </a:r>
            <a:r>
              <a:rPr sz="4000" spc="-10" dirty="0">
                <a:solidFill>
                  <a:srgbClr val="FFFFFF"/>
                </a:solidFill>
                <a:latin typeface="Calibri"/>
                <a:cs typeface="Calibri"/>
              </a:rPr>
              <a:t>i</a:t>
            </a:r>
            <a:r>
              <a:rPr sz="4000" dirty="0">
                <a:solidFill>
                  <a:srgbClr val="FFFFFF"/>
                </a:solidFill>
                <a:latin typeface="Calibri"/>
                <a:cs typeface="Calibri"/>
              </a:rPr>
              <a:t>f</a:t>
            </a:r>
            <a:r>
              <a:rPr sz="4000" spc="-10" dirty="0">
                <a:solidFill>
                  <a:srgbClr val="FFFFFF"/>
                </a:solidFill>
                <a:latin typeface="Calibri"/>
                <a:cs typeface="Calibri"/>
              </a:rPr>
              <a:t>i</a:t>
            </a:r>
            <a:r>
              <a:rPr sz="4000" spc="-20" dirty="0">
                <a:solidFill>
                  <a:srgbClr val="FFFFFF"/>
                </a:solidFill>
                <a:latin typeface="Calibri"/>
                <a:cs typeface="Calibri"/>
              </a:rPr>
              <a:t>c</a:t>
            </a:r>
            <a:r>
              <a:rPr sz="4000" spc="-15" dirty="0">
                <a:solidFill>
                  <a:srgbClr val="FFFFFF"/>
                </a:solidFill>
                <a:latin typeface="Calibri"/>
                <a:cs typeface="Calibri"/>
              </a:rPr>
              <a:t> </a:t>
            </a:r>
            <a:r>
              <a:rPr sz="4000" spc="-340" dirty="0">
                <a:solidFill>
                  <a:srgbClr val="FFFFFF"/>
                </a:solidFill>
                <a:latin typeface="Calibri"/>
                <a:cs typeface="Calibri"/>
              </a:rPr>
              <a:t>T</a:t>
            </a:r>
            <a:r>
              <a:rPr sz="4000" spc="-20" dirty="0">
                <a:solidFill>
                  <a:srgbClr val="FFFFFF"/>
                </a:solidFill>
                <a:latin typeface="Calibri"/>
                <a:cs typeface="Calibri"/>
              </a:rPr>
              <a:t>a</a:t>
            </a:r>
            <a:r>
              <a:rPr sz="4000" spc="-25" dirty="0">
                <a:solidFill>
                  <a:srgbClr val="FFFFFF"/>
                </a:solidFill>
                <a:latin typeface="Calibri"/>
                <a:cs typeface="Calibri"/>
              </a:rPr>
              <a:t>s</a:t>
            </a:r>
            <a:r>
              <a:rPr sz="4000" spc="-65" dirty="0">
                <a:solidFill>
                  <a:srgbClr val="FFFFFF"/>
                </a:solidFill>
                <a:latin typeface="Calibri"/>
                <a:cs typeface="Calibri"/>
              </a:rPr>
              <a:t>k</a:t>
            </a:r>
            <a:r>
              <a:rPr sz="4000" spc="-20" dirty="0">
                <a:solidFill>
                  <a:srgbClr val="FFFFFF"/>
                </a:solidFill>
                <a:latin typeface="Calibri"/>
                <a:cs typeface="Calibri"/>
              </a:rPr>
              <a:t>s</a:t>
            </a:r>
            <a:r>
              <a:rPr sz="4000" spc="-10" dirty="0">
                <a:solidFill>
                  <a:srgbClr val="FFFFFF"/>
                </a:solidFill>
                <a:latin typeface="Calibri"/>
                <a:cs typeface="Calibri"/>
              </a:rPr>
              <a:t> </a:t>
            </a:r>
            <a:r>
              <a:rPr sz="4000" spc="-20" dirty="0">
                <a:solidFill>
                  <a:srgbClr val="FFFFFF"/>
                </a:solidFill>
                <a:latin typeface="Calibri"/>
                <a:cs typeface="Calibri"/>
              </a:rPr>
              <a:t>of</a:t>
            </a:r>
            <a:r>
              <a:rPr sz="4000" spc="-5" dirty="0">
                <a:solidFill>
                  <a:srgbClr val="FFFFFF"/>
                </a:solidFill>
                <a:latin typeface="Calibri"/>
                <a:cs typeface="Calibri"/>
              </a:rPr>
              <a:t> </a:t>
            </a:r>
            <a:r>
              <a:rPr sz="4000" spc="-20" dirty="0">
                <a:solidFill>
                  <a:srgbClr val="FFFFFF"/>
                </a:solidFill>
                <a:latin typeface="Calibri"/>
                <a:cs typeface="Calibri"/>
              </a:rPr>
              <a:t>the</a:t>
            </a:r>
            <a:r>
              <a:rPr sz="4000" spc="-15" dirty="0">
                <a:solidFill>
                  <a:srgbClr val="FFFFFF"/>
                </a:solidFill>
                <a:latin typeface="Calibri"/>
                <a:cs typeface="Calibri"/>
              </a:rPr>
              <a:t> </a:t>
            </a:r>
            <a:r>
              <a:rPr sz="4000" spc="-25" dirty="0">
                <a:solidFill>
                  <a:srgbClr val="FFFFFF"/>
                </a:solidFill>
                <a:latin typeface="Calibri"/>
                <a:cs typeface="Calibri"/>
              </a:rPr>
              <a:t>D</a:t>
            </a:r>
            <a:r>
              <a:rPr sz="4000" spc="-105" dirty="0">
                <a:solidFill>
                  <a:srgbClr val="FFFFFF"/>
                </a:solidFill>
                <a:latin typeface="Calibri"/>
                <a:cs typeface="Calibri"/>
              </a:rPr>
              <a:t>r</a:t>
            </a:r>
            <a:r>
              <a:rPr sz="4000" spc="-40" dirty="0">
                <a:solidFill>
                  <a:srgbClr val="FFFFFF"/>
                </a:solidFill>
                <a:latin typeface="Calibri"/>
                <a:cs typeface="Calibri"/>
              </a:rPr>
              <a:t>a</a:t>
            </a:r>
            <a:r>
              <a:rPr sz="4000" spc="-15" dirty="0">
                <a:solidFill>
                  <a:srgbClr val="FFFFFF"/>
                </a:solidFill>
                <a:latin typeface="Calibri"/>
                <a:cs typeface="Calibri"/>
              </a:rPr>
              <a:t>ft</a:t>
            </a:r>
            <a:r>
              <a:rPr sz="4000" dirty="0">
                <a:solidFill>
                  <a:srgbClr val="FFFFFF"/>
                </a:solidFill>
                <a:latin typeface="Calibri"/>
                <a:cs typeface="Calibri"/>
              </a:rPr>
              <a:t> </a:t>
            </a:r>
            <a:r>
              <a:rPr sz="4000" spc="-5" dirty="0">
                <a:solidFill>
                  <a:srgbClr val="FFFFFF"/>
                </a:solidFill>
                <a:latin typeface="Calibri"/>
                <a:cs typeface="Calibri"/>
              </a:rPr>
              <a:t>S</a:t>
            </a:r>
            <a:r>
              <a:rPr sz="4000" spc="-145" dirty="0">
                <a:solidFill>
                  <a:srgbClr val="FFFFFF"/>
                </a:solidFill>
                <a:latin typeface="Calibri"/>
                <a:cs typeface="Calibri"/>
              </a:rPr>
              <a:t>O</a:t>
            </a:r>
            <a:r>
              <a:rPr sz="4000" spc="-20" dirty="0">
                <a:solidFill>
                  <a:srgbClr val="FFFFFF"/>
                </a:solidFill>
                <a:latin typeface="Calibri"/>
                <a:cs typeface="Calibri"/>
              </a:rPr>
              <a:t>T</a:t>
            </a:r>
            <a:endParaRPr sz="4000" dirty="0">
              <a:latin typeface="Calibri"/>
              <a:cs typeface="Calibri"/>
            </a:endParaRPr>
          </a:p>
        </p:txBody>
      </p:sp>
      <p:sp>
        <p:nvSpPr>
          <p:cNvPr id="7" name="object 7"/>
          <p:cNvSpPr/>
          <p:nvPr/>
        </p:nvSpPr>
        <p:spPr>
          <a:xfrm>
            <a:off x="413004" y="1362455"/>
            <a:ext cx="1837943" cy="585215"/>
          </a:xfrm>
          <a:prstGeom prst="rect">
            <a:avLst/>
          </a:prstGeom>
          <a:blipFill>
            <a:blip r:embed="rId7" cstate="print"/>
            <a:stretch>
              <a:fillRect/>
            </a:stretch>
          </a:blipFill>
        </p:spPr>
        <p:txBody>
          <a:bodyPr wrap="square" lIns="0" tIns="0" rIns="0" bIns="0" rtlCol="0"/>
          <a:lstStyle/>
          <a:p>
            <a:endParaRPr dirty="0"/>
          </a:p>
        </p:txBody>
      </p:sp>
      <p:sp>
        <p:nvSpPr>
          <p:cNvPr id="8" name="object 8"/>
          <p:cNvSpPr/>
          <p:nvPr/>
        </p:nvSpPr>
        <p:spPr>
          <a:xfrm>
            <a:off x="1897379" y="1362455"/>
            <a:ext cx="411479" cy="585215"/>
          </a:xfrm>
          <a:prstGeom prst="rect">
            <a:avLst/>
          </a:prstGeom>
          <a:blipFill>
            <a:blip r:embed="rId8" cstate="print"/>
            <a:stretch>
              <a:fillRect/>
            </a:stretch>
          </a:blipFill>
        </p:spPr>
        <p:txBody>
          <a:bodyPr wrap="square" lIns="0" tIns="0" rIns="0" bIns="0" rtlCol="0"/>
          <a:lstStyle/>
          <a:p>
            <a:endParaRPr dirty="0"/>
          </a:p>
        </p:txBody>
      </p:sp>
      <p:sp>
        <p:nvSpPr>
          <p:cNvPr id="9" name="object 9"/>
          <p:cNvSpPr/>
          <p:nvPr/>
        </p:nvSpPr>
        <p:spPr>
          <a:xfrm>
            <a:off x="7019543" y="4837175"/>
            <a:ext cx="332231" cy="470915"/>
          </a:xfrm>
          <a:prstGeom prst="rect">
            <a:avLst/>
          </a:prstGeom>
          <a:blipFill>
            <a:blip r:embed="rId9" cstate="print"/>
            <a:stretch>
              <a:fillRect/>
            </a:stretch>
          </a:blipFill>
        </p:spPr>
        <p:txBody>
          <a:bodyPr wrap="square" lIns="0" tIns="0" rIns="0" bIns="0" rtlCol="0"/>
          <a:lstStyle/>
          <a:p>
            <a:endParaRPr dirty="0"/>
          </a:p>
        </p:txBody>
      </p:sp>
      <p:sp>
        <p:nvSpPr>
          <p:cNvPr id="10" name="object 10"/>
          <p:cNvSpPr txBox="1"/>
          <p:nvPr/>
        </p:nvSpPr>
        <p:spPr>
          <a:xfrm>
            <a:off x="585171" y="1489120"/>
            <a:ext cx="7890509" cy="4706417"/>
          </a:xfrm>
          <a:prstGeom prst="rect">
            <a:avLst/>
          </a:prstGeom>
        </p:spPr>
        <p:txBody>
          <a:bodyPr vert="horz" wrap="square" lIns="0" tIns="0" rIns="0" bIns="0" rtlCol="0">
            <a:spAutoFit/>
          </a:bodyPr>
          <a:lstStyle/>
          <a:p>
            <a:pPr marL="12700">
              <a:lnSpc>
                <a:spcPct val="100000"/>
              </a:lnSpc>
            </a:pPr>
            <a:r>
              <a:rPr sz="2000" b="1" dirty="0">
                <a:solidFill>
                  <a:srgbClr val="FFFFFF"/>
                </a:solidFill>
                <a:latin typeface="Calibri"/>
                <a:cs typeface="Calibri"/>
              </a:rPr>
              <a:t>N</a:t>
            </a:r>
            <a:r>
              <a:rPr sz="2000" b="1" spc="-20" dirty="0">
                <a:solidFill>
                  <a:srgbClr val="FFFFFF"/>
                </a:solidFill>
                <a:latin typeface="Calibri"/>
                <a:cs typeface="Calibri"/>
              </a:rPr>
              <a:t>O</a:t>
            </a:r>
            <a:r>
              <a:rPr sz="2000" b="1" spc="5" dirty="0">
                <a:solidFill>
                  <a:srgbClr val="FFFFFF"/>
                </a:solidFill>
                <a:latin typeface="Calibri"/>
                <a:cs typeface="Calibri"/>
              </a:rPr>
              <a:t>A</a:t>
            </a:r>
            <a:r>
              <a:rPr sz="2000" b="1" dirty="0">
                <a:solidFill>
                  <a:srgbClr val="FFFFFF"/>
                </a:solidFill>
                <a:latin typeface="Calibri"/>
                <a:cs typeface="Calibri"/>
              </a:rPr>
              <a:t>A</a:t>
            </a:r>
            <a:r>
              <a:rPr sz="2000" b="1" spc="-20" dirty="0">
                <a:solidFill>
                  <a:srgbClr val="FFFFFF"/>
                </a:solidFill>
                <a:latin typeface="Calibri"/>
                <a:cs typeface="Calibri"/>
              </a:rPr>
              <a:t> </a:t>
            </a:r>
            <a:r>
              <a:rPr sz="2000" b="1" dirty="0">
                <a:solidFill>
                  <a:srgbClr val="FFFFFF"/>
                </a:solidFill>
                <a:latin typeface="Calibri"/>
                <a:cs typeface="Calibri"/>
              </a:rPr>
              <a:t>&amp;</a:t>
            </a:r>
            <a:r>
              <a:rPr sz="2000" b="1" spc="-10" dirty="0">
                <a:solidFill>
                  <a:srgbClr val="FFFFFF"/>
                </a:solidFill>
                <a:latin typeface="Calibri"/>
                <a:cs typeface="Calibri"/>
              </a:rPr>
              <a:t> </a:t>
            </a:r>
            <a:r>
              <a:rPr sz="2000" b="1" spc="-5" dirty="0">
                <a:solidFill>
                  <a:srgbClr val="FFFFFF"/>
                </a:solidFill>
                <a:latin typeface="Calibri"/>
                <a:cs typeface="Calibri"/>
              </a:rPr>
              <a:t>U</a:t>
            </a:r>
            <a:r>
              <a:rPr sz="2000" b="1" dirty="0">
                <a:solidFill>
                  <a:srgbClr val="FFFFFF"/>
                </a:solidFill>
                <a:latin typeface="Calibri"/>
                <a:cs typeface="Calibri"/>
              </a:rPr>
              <a:t>S</a:t>
            </a:r>
            <a:r>
              <a:rPr sz="2000" b="1" spc="-5" dirty="0">
                <a:solidFill>
                  <a:srgbClr val="FFFFFF"/>
                </a:solidFill>
                <a:latin typeface="Calibri"/>
                <a:cs typeface="Calibri"/>
              </a:rPr>
              <a:t>G</a:t>
            </a:r>
            <a:r>
              <a:rPr sz="2000" b="1" dirty="0">
                <a:solidFill>
                  <a:srgbClr val="FFFFFF"/>
                </a:solidFill>
                <a:latin typeface="Calibri"/>
                <a:cs typeface="Calibri"/>
              </a:rPr>
              <a:t>S</a:t>
            </a:r>
            <a:endParaRPr sz="2000" b="1" dirty="0">
              <a:latin typeface="Calibri"/>
              <a:cs typeface="Calibri"/>
            </a:endParaRPr>
          </a:p>
          <a:p>
            <a:pPr marL="356870" marR="5080" indent="-336550">
              <a:lnSpc>
                <a:spcPct val="100000"/>
              </a:lnSpc>
              <a:spcBef>
                <a:spcPts val="625"/>
              </a:spcBef>
              <a:buClr>
                <a:srgbClr val="FFFFFF"/>
              </a:buClr>
              <a:buFont typeface="Arial"/>
              <a:buChar char="•"/>
              <a:tabLst>
                <a:tab pos="357505" algn="l"/>
              </a:tabLst>
            </a:pPr>
            <a:r>
              <a:rPr spc="-10" dirty="0">
                <a:solidFill>
                  <a:srgbClr val="FFFFFF"/>
                </a:solidFill>
                <a:latin typeface="Calibri"/>
                <a:cs typeface="Calibri"/>
              </a:rPr>
              <a:t>The</a:t>
            </a:r>
            <a:r>
              <a:rPr spc="-5" dirty="0">
                <a:solidFill>
                  <a:srgbClr val="FFFFFF"/>
                </a:solidFill>
                <a:latin typeface="Calibri"/>
                <a:cs typeface="Calibri"/>
              </a:rPr>
              <a:t> </a:t>
            </a:r>
            <a:r>
              <a:rPr spc="-10" dirty="0">
                <a:solidFill>
                  <a:srgbClr val="FFFFFF"/>
                </a:solidFill>
                <a:latin typeface="Calibri"/>
                <a:cs typeface="Calibri"/>
              </a:rPr>
              <a:t>d</a:t>
            </a:r>
            <a:r>
              <a:rPr spc="-15" dirty="0">
                <a:solidFill>
                  <a:srgbClr val="FFFFFF"/>
                </a:solidFill>
                <a:latin typeface="Calibri"/>
                <a:cs typeface="Calibri"/>
              </a:rPr>
              <a:t>e</a:t>
            </a:r>
            <a:r>
              <a:rPr spc="-25" dirty="0">
                <a:solidFill>
                  <a:srgbClr val="FFFFFF"/>
                </a:solidFill>
                <a:latin typeface="Calibri"/>
                <a:cs typeface="Calibri"/>
              </a:rPr>
              <a:t>c</a:t>
            </a:r>
            <a:r>
              <a:rPr spc="-10" dirty="0">
                <a:solidFill>
                  <a:srgbClr val="FFFFFF"/>
                </a:solidFill>
                <a:latin typeface="Calibri"/>
                <a:cs typeface="Calibri"/>
              </a:rPr>
              <a:t>adal </a:t>
            </a:r>
            <a:r>
              <a:rPr spc="-15" dirty="0">
                <a:solidFill>
                  <a:srgbClr val="FFFFFF"/>
                </a:solidFill>
                <a:latin typeface="Calibri"/>
                <a:cs typeface="Calibri"/>
              </a:rPr>
              <a:t>s</a:t>
            </a:r>
            <a:r>
              <a:rPr spc="-10" dirty="0">
                <a:solidFill>
                  <a:srgbClr val="FFFFFF"/>
                </a:solidFill>
                <a:latin typeface="Calibri"/>
                <a:cs typeface="Calibri"/>
              </a:rPr>
              <a:t>u</a:t>
            </a:r>
            <a:r>
              <a:rPr spc="-5" dirty="0">
                <a:solidFill>
                  <a:srgbClr val="FFFFFF"/>
                </a:solidFill>
                <a:latin typeface="Calibri"/>
                <a:cs typeface="Calibri"/>
              </a:rPr>
              <a:t>r</a:t>
            </a:r>
            <a:r>
              <a:rPr spc="-25" dirty="0">
                <a:solidFill>
                  <a:srgbClr val="FFFFFF"/>
                </a:solidFill>
                <a:latin typeface="Calibri"/>
                <a:cs typeface="Calibri"/>
              </a:rPr>
              <a:t>ve</a:t>
            </a:r>
            <a:r>
              <a:rPr spc="-10" dirty="0">
                <a:solidFill>
                  <a:srgbClr val="FFFFFF"/>
                </a:solidFill>
                <a:latin typeface="Calibri"/>
                <a:cs typeface="Calibri"/>
              </a:rPr>
              <a:t>y</a:t>
            </a:r>
            <a:r>
              <a:rPr spc="30" dirty="0">
                <a:solidFill>
                  <a:srgbClr val="FFFFFF"/>
                </a:solidFill>
                <a:latin typeface="Calibri"/>
                <a:cs typeface="Calibri"/>
              </a:rPr>
              <a:t> </a:t>
            </a:r>
            <a:r>
              <a:rPr spc="-25" dirty="0">
                <a:solidFill>
                  <a:srgbClr val="FFFFFF"/>
                </a:solidFill>
                <a:latin typeface="Calibri"/>
                <a:cs typeface="Calibri"/>
              </a:rPr>
              <a:t>c</a:t>
            </a:r>
            <a:r>
              <a:rPr spc="-20" dirty="0">
                <a:solidFill>
                  <a:srgbClr val="FFFFFF"/>
                </a:solidFill>
                <a:latin typeface="Calibri"/>
                <a:cs typeface="Calibri"/>
              </a:rPr>
              <a:t>omm</a:t>
            </a:r>
            <a:r>
              <a:rPr dirty="0">
                <a:solidFill>
                  <a:srgbClr val="FFFFFF"/>
                </a:solidFill>
                <a:latin typeface="Calibri"/>
                <a:cs typeface="Calibri"/>
              </a:rPr>
              <a:t>i</a:t>
            </a:r>
            <a:r>
              <a:rPr spc="-30" dirty="0">
                <a:solidFill>
                  <a:srgbClr val="FFFFFF"/>
                </a:solidFill>
                <a:latin typeface="Calibri"/>
                <a:cs typeface="Calibri"/>
              </a:rPr>
              <a:t>t</a:t>
            </a:r>
            <a:r>
              <a:rPr spc="-20" dirty="0">
                <a:solidFill>
                  <a:srgbClr val="FFFFFF"/>
                </a:solidFill>
                <a:latin typeface="Calibri"/>
                <a:cs typeface="Calibri"/>
              </a:rPr>
              <a:t>t</a:t>
            </a:r>
            <a:r>
              <a:rPr spc="-15" dirty="0">
                <a:solidFill>
                  <a:srgbClr val="FFFFFF"/>
                </a:solidFill>
                <a:latin typeface="Calibri"/>
                <a:cs typeface="Calibri"/>
              </a:rPr>
              <a:t>ee</a:t>
            </a:r>
            <a:r>
              <a:rPr spc="-105" dirty="0">
                <a:solidFill>
                  <a:srgbClr val="FFFFFF"/>
                </a:solidFill>
                <a:latin typeface="Calibri"/>
                <a:cs typeface="Calibri"/>
              </a:rPr>
              <a:t>’</a:t>
            </a:r>
            <a:r>
              <a:rPr spc="-10" dirty="0">
                <a:solidFill>
                  <a:srgbClr val="FFFFFF"/>
                </a:solidFill>
                <a:latin typeface="Calibri"/>
                <a:cs typeface="Calibri"/>
              </a:rPr>
              <a:t>s</a:t>
            </a:r>
            <a:r>
              <a:rPr spc="20" dirty="0">
                <a:solidFill>
                  <a:srgbClr val="FFFFFF"/>
                </a:solidFill>
                <a:latin typeface="Calibri"/>
                <a:cs typeface="Calibri"/>
              </a:rPr>
              <a:t> </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c</a:t>
            </a:r>
            <a:r>
              <a:rPr spc="-20" dirty="0">
                <a:solidFill>
                  <a:srgbClr val="FFFFFF"/>
                </a:solidFill>
                <a:latin typeface="Calibri"/>
                <a:cs typeface="Calibri"/>
              </a:rPr>
              <a:t>omm</a:t>
            </a:r>
            <a:r>
              <a:rPr spc="-15" dirty="0">
                <a:solidFill>
                  <a:srgbClr val="FFFFFF"/>
                </a:solidFill>
                <a:latin typeface="Calibri"/>
                <a:cs typeface="Calibri"/>
              </a:rPr>
              <a:t>e</a:t>
            </a:r>
            <a:r>
              <a:rPr spc="-10" dirty="0">
                <a:solidFill>
                  <a:srgbClr val="FFFFFF"/>
                </a:solidFill>
                <a:latin typeface="Calibri"/>
                <a:cs typeface="Calibri"/>
              </a:rPr>
              <a:t>nd</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ns</a:t>
            </a:r>
            <a:r>
              <a:rPr spc="20" dirty="0">
                <a:solidFill>
                  <a:srgbClr val="FFFFFF"/>
                </a:solidFill>
                <a:latin typeface="Calibri"/>
                <a:cs typeface="Calibri"/>
              </a:rPr>
              <a:t> </a:t>
            </a:r>
            <a:r>
              <a:rPr spc="-20" dirty="0">
                <a:solidFill>
                  <a:srgbClr val="FFFFFF"/>
                </a:solidFill>
                <a:latin typeface="Calibri"/>
                <a:cs typeface="Calibri"/>
              </a:rPr>
              <a:t>w</a:t>
            </a:r>
            <a:r>
              <a:rPr dirty="0">
                <a:solidFill>
                  <a:srgbClr val="FFFFFF"/>
                </a:solidFill>
                <a:latin typeface="Calibri"/>
                <a:cs typeface="Calibri"/>
              </a:rPr>
              <a:t>il</a:t>
            </a:r>
            <a:r>
              <a:rPr spc="-5" dirty="0">
                <a:solidFill>
                  <a:srgbClr val="FFFFFF"/>
                </a:solidFill>
                <a:latin typeface="Calibri"/>
                <a:cs typeface="Calibri"/>
              </a:rPr>
              <a:t>l</a:t>
            </a:r>
            <a:r>
              <a:rPr spc="-10" dirty="0">
                <a:solidFill>
                  <a:srgbClr val="FFFFFF"/>
                </a:solidFill>
                <a:latin typeface="Calibri"/>
                <a:cs typeface="Calibri"/>
              </a:rPr>
              <a:t> be</a:t>
            </a:r>
            <a:r>
              <a:rPr spc="5" dirty="0">
                <a:solidFill>
                  <a:srgbClr val="FFFFFF"/>
                </a:solidFill>
                <a:latin typeface="Calibri"/>
                <a:cs typeface="Calibri"/>
              </a:rPr>
              <a:t> </a:t>
            </a:r>
            <a:r>
              <a:rPr dirty="0">
                <a:solidFill>
                  <a:srgbClr val="FFFFFF"/>
                </a:solidFill>
                <a:latin typeface="Calibri"/>
                <a:cs typeface="Calibri"/>
              </a:rPr>
              <a:t>f</a:t>
            </a:r>
            <a:r>
              <a:rPr spc="-55" dirty="0">
                <a:solidFill>
                  <a:srgbClr val="FFFFFF"/>
                </a:solidFill>
                <a:latin typeface="Calibri"/>
                <a:cs typeface="Calibri"/>
              </a:rPr>
              <a:t>r</a:t>
            </a:r>
            <a:r>
              <a:rPr spc="-10" dirty="0">
                <a:solidFill>
                  <a:srgbClr val="FFFFFF"/>
                </a:solidFill>
                <a:latin typeface="Calibri"/>
                <a:cs typeface="Calibri"/>
              </a:rPr>
              <a:t>a</a:t>
            </a:r>
            <a:r>
              <a:rPr spc="-20" dirty="0">
                <a:solidFill>
                  <a:srgbClr val="FFFFFF"/>
                </a:solidFill>
                <a:latin typeface="Calibri"/>
                <a:cs typeface="Calibri"/>
              </a:rPr>
              <a:t>m</a:t>
            </a:r>
            <a:r>
              <a:rPr spc="-15" dirty="0">
                <a:solidFill>
                  <a:srgbClr val="FFFFFF"/>
                </a:solidFill>
                <a:latin typeface="Calibri"/>
                <a:cs typeface="Calibri"/>
              </a:rPr>
              <a:t>e</a:t>
            </a:r>
            <a:r>
              <a:rPr spc="-10" dirty="0">
                <a:solidFill>
                  <a:srgbClr val="FFFFFF"/>
                </a:solidFill>
                <a:latin typeface="Calibri"/>
                <a:cs typeface="Calibri"/>
              </a:rPr>
              <a:t>d</a:t>
            </a:r>
            <a:r>
              <a:rPr spc="10" dirty="0">
                <a:solidFill>
                  <a:srgbClr val="FFFFFF"/>
                </a:solidFill>
                <a:latin typeface="Calibri"/>
                <a:cs typeface="Calibri"/>
              </a:rPr>
              <a:t> </a:t>
            </a:r>
            <a:r>
              <a:rPr spc="-10" dirty="0">
                <a:solidFill>
                  <a:srgbClr val="FFFFFF"/>
                </a:solidFill>
                <a:latin typeface="Calibri"/>
                <a:cs typeface="Calibri"/>
              </a:rPr>
              <a:t>a</a:t>
            </a:r>
            <a:r>
              <a:rPr spc="-40" dirty="0">
                <a:solidFill>
                  <a:srgbClr val="FFFFFF"/>
                </a:solidFill>
                <a:latin typeface="Calibri"/>
                <a:cs typeface="Calibri"/>
              </a:rPr>
              <a:t>r</a:t>
            </a:r>
            <a:r>
              <a:rPr spc="-15" dirty="0">
                <a:solidFill>
                  <a:srgbClr val="FFFFFF"/>
                </a:solidFill>
                <a:latin typeface="Calibri"/>
                <a:cs typeface="Calibri"/>
              </a:rPr>
              <a:t>o</a:t>
            </a:r>
            <a:r>
              <a:rPr spc="-10" dirty="0">
                <a:solidFill>
                  <a:srgbClr val="FFFFFF"/>
                </a:solidFill>
                <a:latin typeface="Calibri"/>
                <a:cs typeface="Calibri"/>
              </a:rPr>
              <a:t>und</a:t>
            </a:r>
            <a:r>
              <a:rPr dirty="0">
                <a:solidFill>
                  <a:srgbClr val="FFFFFF"/>
                </a:solidFill>
                <a:latin typeface="Calibri"/>
                <a:cs typeface="Calibri"/>
              </a:rPr>
              <a:t> </a:t>
            </a:r>
            <a:r>
              <a:rPr spc="-10" dirty="0">
                <a:solidFill>
                  <a:srgbClr val="92D050"/>
                </a:solidFill>
                <a:latin typeface="Calibri"/>
                <a:cs typeface="Calibri"/>
              </a:rPr>
              <a:t>n</a:t>
            </a:r>
            <a:r>
              <a:rPr spc="-20" dirty="0">
                <a:solidFill>
                  <a:srgbClr val="92D050"/>
                </a:solidFill>
                <a:latin typeface="Calibri"/>
                <a:cs typeface="Calibri"/>
              </a:rPr>
              <a:t>a</a:t>
            </a:r>
            <a:r>
              <a:rPr spc="-5" dirty="0">
                <a:solidFill>
                  <a:srgbClr val="92D050"/>
                </a:solidFill>
                <a:latin typeface="Calibri"/>
                <a:cs typeface="Calibri"/>
              </a:rPr>
              <a:t>t</a:t>
            </a:r>
            <a:r>
              <a:rPr dirty="0">
                <a:solidFill>
                  <a:srgbClr val="92D050"/>
                </a:solidFill>
                <a:latin typeface="Calibri"/>
                <a:cs typeface="Calibri"/>
              </a:rPr>
              <a:t>i</a:t>
            </a:r>
            <a:r>
              <a:rPr spc="-15" dirty="0">
                <a:solidFill>
                  <a:srgbClr val="92D050"/>
                </a:solidFill>
                <a:latin typeface="Calibri"/>
                <a:cs typeface="Calibri"/>
              </a:rPr>
              <a:t>o</a:t>
            </a:r>
            <a:r>
              <a:rPr spc="-10" dirty="0">
                <a:solidFill>
                  <a:srgbClr val="92D050"/>
                </a:solidFill>
                <a:latin typeface="Calibri"/>
                <a:cs typeface="Calibri"/>
              </a:rPr>
              <a:t>nal</a:t>
            </a:r>
            <a:r>
              <a:rPr spc="-20" dirty="0">
                <a:solidFill>
                  <a:srgbClr val="92D050"/>
                </a:solidFill>
                <a:latin typeface="Calibri"/>
                <a:cs typeface="Calibri"/>
              </a:rPr>
              <a:t> </a:t>
            </a:r>
            <a:r>
              <a:rPr spc="-10" dirty="0">
                <a:solidFill>
                  <a:srgbClr val="92D050"/>
                </a:solidFill>
                <a:latin typeface="Calibri"/>
                <a:cs typeface="Calibri"/>
              </a:rPr>
              <a:t>n</a:t>
            </a:r>
            <a:r>
              <a:rPr spc="-15" dirty="0">
                <a:solidFill>
                  <a:srgbClr val="92D050"/>
                </a:solidFill>
                <a:latin typeface="Calibri"/>
                <a:cs typeface="Calibri"/>
              </a:rPr>
              <a:t>ee</a:t>
            </a:r>
            <a:r>
              <a:rPr spc="-10" dirty="0">
                <a:solidFill>
                  <a:srgbClr val="92D050"/>
                </a:solidFill>
                <a:latin typeface="Calibri"/>
                <a:cs typeface="Calibri"/>
              </a:rPr>
              <a:t>ds</a:t>
            </a:r>
            <a:r>
              <a:rPr spc="-5" dirty="0">
                <a:solidFill>
                  <a:srgbClr val="FFFFFF"/>
                </a:solidFill>
                <a:latin typeface="Calibri"/>
                <a:cs typeface="Calibri"/>
              </a:rPr>
              <a:t>, </a:t>
            </a:r>
            <a:r>
              <a:rPr dirty="0">
                <a:solidFill>
                  <a:srgbClr val="FFFFFF"/>
                </a:solidFill>
                <a:latin typeface="Calibri"/>
                <a:cs typeface="Calibri"/>
              </a:rPr>
              <a:t>i</a:t>
            </a:r>
            <a:r>
              <a:rPr spc="-10" dirty="0">
                <a:solidFill>
                  <a:srgbClr val="FFFFFF"/>
                </a:solidFill>
                <a:latin typeface="Calibri"/>
                <a:cs typeface="Calibri"/>
              </a:rPr>
              <a:t>n</a:t>
            </a:r>
            <a:r>
              <a:rPr spc="-15" dirty="0">
                <a:solidFill>
                  <a:srgbClr val="FFFFFF"/>
                </a:solidFill>
                <a:latin typeface="Calibri"/>
                <a:cs typeface="Calibri"/>
              </a:rPr>
              <a:t>c</a:t>
            </a:r>
            <a:r>
              <a:rPr dirty="0">
                <a:solidFill>
                  <a:srgbClr val="FFFFFF"/>
                </a:solidFill>
                <a:latin typeface="Calibri"/>
                <a:cs typeface="Calibri"/>
              </a:rPr>
              <a:t>l</a:t>
            </a:r>
            <a:r>
              <a:rPr spc="-10" dirty="0">
                <a:solidFill>
                  <a:srgbClr val="FFFFFF"/>
                </a:solidFill>
                <a:latin typeface="Calibri"/>
                <a:cs typeface="Calibri"/>
              </a:rPr>
              <a:t>ud</a:t>
            </a:r>
            <a:r>
              <a:rPr dirty="0">
                <a:solidFill>
                  <a:srgbClr val="FFFFFF"/>
                </a:solidFill>
                <a:latin typeface="Calibri"/>
                <a:cs typeface="Calibri"/>
              </a:rPr>
              <a:t>i</a:t>
            </a:r>
            <a:r>
              <a:rPr spc="-10" dirty="0">
                <a:solidFill>
                  <a:srgbClr val="FFFFFF"/>
                </a:solidFill>
                <a:latin typeface="Calibri"/>
                <a:cs typeface="Calibri"/>
              </a:rPr>
              <a:t>n</a:t>
            </a:r>
            <a:r>
              <a:rPr spc="0" dirty="0">
                <a:solidFill>
                  <a:srgbClr val="FFFFFF"/>
                </a:solidFill>
                <a:latin typeface="Calibri"/>
                <a:cs typeface="Calibri"/>
              </a:rPr>
              <a:t>g</a:t>
            </a:r>
            <a:r>
              <a:rPr spc="-5" dirty="0">
                <a:solidFill>
                  <a:srgbClr val="FFFFFF"/>
                </a:solidFill>
                <a:latin typeface="Calibri"/>
                <a:cs typeface="Calibri"/>
              </a:rPr>
              <a:t>,</a:t>
            </a:r>
            <a:r>
              <a:rPr spc="-30" dirty="0">
                <a:solidFill>
                  <a:srgbClr val="FFFFFF"/>
                </a:solidFill>
                <a:latin typeface="Calibri"/>
                <a:cs typeface="Calibri"/>
              </a:rPr>
              <a:t> </a:t>
            </a:r>
            <a:r>
              <a:rPr spc="-10" dirty="0">
                <a:solidFill>
                  <a:srgbClr val="FFFFFF"/>
                </a:solidFill>
                <a:latin typeface="Calibri"/>
                <a:cs typeface="Calibri"/>
              </a:rPr>
              <a:t>but n</a:t>
            </a:r>
            <a:r>
              <a:rPr spc="-15" dirty="0">
                <a:solidFill>
                  <a:srgbClr val="FFFFFF"/>
                </a:solidFill>
                <a:latin typeface="Calibri"/>
                <a:cs typeface="Calibri"/>
              </a:rPr>
              <a:t>o</a:t>
            </a:r>
            <a:r>
              <a:rPr spc="-10" dirty="0">
                <a:solidFill>
                  <a:srgbClr val="FFFFFF"/>
                </a:solidFill>
                <a:latin typeface="Calibri"/>
                <a:cs typeface="Calibri"/>
              </a:rPr>
              <a:t>t</a:t>
            </a:r>
            <a:r>
              <a:rPr spc="15" dirty="0">
                <a:solidFill>
                  <a:srgbClr val="FFFFFF"/>
                </a:solidFill>
                <a:latin typeface="Calibri"/>
                <a:cs typeface="Calibri"/>
              </a:rPr>
              <a:t> </a:t>
            </a:r>
            <a:r>
              <a:rPr dirty="0">
                <a:solidFill>
                  <a:srgbClr val="FFFFFF"/>
                </a:solidFill>
                <a:latin typeface="Calibri"/>
                <a:cs typeface="Calibri"/>
              </a:rPr>
              <a:t>li</a:t>
            </a:r>
            <a:r>
              <a:rPr spc="-20" dirty="0">
                <a:solidFill>
                  <a:srgbClr val="FFFFFF"/>
                </a:solidFill>
                <a:latin typeface="Calibri"/>
                <a:cs typeface="Calibri"/>
              </a:rPr>
              <a:t>m</a:t>
            </a:r>
            <a:r>
              <a:rPr dirty="0">
                <a:solidFill>
                  <a:srgbClr val="FFFFFF"/>
                </a:solidFill>
                <a:latin typeface="Calibri"/>
                <a:cs typeface="Calibri"/>
              </a:rPr>
              <a:t>i</a:t>
            </a:r>
            <a:r>
              <a:rPr spc="-20" dirty="0">
                <a:solidFill>
                  <a:srgbClr val="FFFFFF"/>
                </a:solidFill>
                <a:latin typeface="Calibri"/>
                <a:cs typeface="Calibri"/>
              </a:rPr>
              <a:t>t</a:t>
            </a:r>
            <a:r>
              <a:rPr spc="-15" dirty="0">
                <a:solidFill>
                  <a:srgbClr val="FFFFFF"/>
                </a:solidFill>
                <a:latin typeface="Calibri"/>
                <a:cs typeface="Calibri"/>
              </a:rPr>
              <a:t>e</a:t>
            </a:r>
            <a:r>
              <a:rPr spc="-10" dirty="0">
                <a:solidFill>
                  <a:srgbClr val="FFFFFF"/>
                </a:solidFill>
                <a:latin typeface="Calibri"/>
                <a:cs typeface="Calibri"/>
              </a:rPr>
              <a:t>d</a:t>
            </a:r>
            <a:r>
              <a:rPr spc="-25"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spc="-40" dirty="0">
                <a:solidFill>
                  <a:srgbClr val="FFFFFF"/>
                </a:solidFill>
                <a:latin typeface="Calibri"/>
                <a:cs typeface="Calibri"/>
              </a:rPr>
              <a:t>r</a:t>
            </a:r>
            <a:r>
              <a:rPr spc="-15" dirty="0">
                <a:solidFill>
                  <a:srgbClr val="FFFFFF"/>
                </a:solidFill>
                <a:latin typeface="Calibri"/>
                <a:cs typeface="Calibri"/>
              </a:rPr>
              <a:t>ese</a:t>
            </a:r>
            <a:r>
              <a:rPr spc="-10" dirty="0">
                <a:solidFill>
                  <a:srgbClr val="FFFFFF"/>
                </a:solidFill>
                <a:latin typeface="Calibri"/>
                <a:cs typeface="Calibri"/>
              </a:rPr>
              <a:t>a</a:t>
            </a:r>
            <a:r>
              <a:rPr spc="-40" dirty="0">
                <a:solidFill>
                  <a:srgbClr val="FFFFFF"/>
                </a:solidFill>
                <a:latin typeface="Calibri"/>
                <a:cs typeface="Calibri"/>
              </a:rPr>
              <a:t>r</a:t>
            </a:r>
            <a:r>
              <a:rPr spc="-15" dirty="0">
                <a:solidFill>
                  <a:srgbClr val="FFFFFF"/>
                </a:solidFill>
                <a:latin typeface="Calibri"/>
                <a:cs typeface="Calibri"/>
              </a:rPr>
              <a:t>c</a:t>
            </a:r>
            <a:r>
              <a:rPr spc="-10" dirty="0">
                <a:solidFill>
                  <a:srgbClr val="FFFFFF"/>
                </a:solidFill>
                <a:latin typeface="Calibri"/>
                <a:cs typeface="Calibri"/>
              </a:rPr>
              <a:t>h</a:t>
            </a:r>
            <a:r>
              <a:rPr spc="45" dirty="0">
                <a:solidFill>
                  <a:srgbClr val="FFFFFF"/>
                </a:solidFill>
                <a:latin typeface="Calibri"/>
                <a:cs typeface="Calibri"/>
              </a:rPr>
              <a:t> </a:t>
            </a:r>
            <a:r>
              <a:rPr spc="-10" dirty="0">
                <a:solidFill>
                  <a:srgbClr val="FFFFFF"/>
                </a:solidFill>
                <a:latin typeface="Calibri"/>
                <a:cs typeface="Calibri"/>
              </a:rPr>
              <a:t>p</a:t>
            </a:r>
            <a:r>
              <a:rPr spc="-15" dirty="0">
                <a:solidFill>
                  <a:srgbClr val="FFFFFF"/>
                </a:solidFill>
                <a:latin typeface="Calibri"/>
                <a:cs typeface="Calibri"/>
              </a:rPr>
              <a:t>r</a:t>
            </a:r>
            <a:r>
              <a:rPr dirty="0">
                <a:solidFill>
                  <a:srgbClr val="FFFFFF"/>
                </a:solidFill>
                <a:latin typeface="Calibri"/>
                <a:cs typeface="Calibri"/>
              </a:rPr>
              <a:t>i</a:t>
            </a:r>
            <a:r>
              <a:rPr spc="-15" dirty="0">
                <a:solidFill>
                  <a:srgbClr val="FFFFFF"/>
                </a:solidFill>
                <a:latin typeface="Calibri"/>
                <a:cs typeface="Calibri"/>
              </a:rPr>
              <a:t>or</a:t>
            </a:r>
            <a:r>
              <a:rPr dirty="0">
                <a:solidFill>
                  <a:srgbClr val="FFFFFF"/>
                </a:solidFill>
                <a:latin typeface="Calibri"/>
                <a:cs typeface="Calibri"/>
              </a:rPr>
              <a:t>i</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es</a:t>
            </a:r>
            <a:r>
              <a:rPr spc="-5" dirty="0">
                <a:solidFill>
                  <a:srgbClr val="FFFFFF"/>
                </a:solidFill>
                <a:latin typeface="Calibri"/>
                <a:cs typeface="Calibri"/>
              </a:rPr>
              <a:t>.</a:t>
            </a:r>
            <a:r>
              <a:rPr dirty="0">
                <a:solidFill>
                  <a:srgbClr val="FFFFFF"/>
                </a:solidFill>
                <a:latin typeface="Calibri"/>
                <a:cs typeface="Calibri"/>
              </a:rPr>
              <a:t> </a:t>
            </a:r>
            <a:r>
              <a:rPr spc="5" dirty="0">
                <a:solidFill>
                  <a:srgbClr val="FFFFFF"/>
                </a:solidFill>
                <a:latin typeface="Calibri"/>
                <a:cs typeface="Calibri"/>
              </a:rPr>
              <a:t> </a:t>
            </a:r>
            <a:r>
              <a:rPr spc="-10" dirty="0">
                <a:solidFill>
                  <a:srgbClr val="FFFFFF"/>
                </a:solidFill>
                <a:latin typeface="Calibri"/>
                <a:cs typeface="Calibri"/>
              </a:rPr>
              <a:t>…. </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c</a:t>
            </a:r>
            <a:r>
              <a:rPr spc="-20" dirty="0">
                <a:solidFill>
                  <a:srgbClr val="FFFFFF"/>
                </a:solidFill>
                <a:latin typeface="Calibri"/>
                <a:cs typeface="Calibri"/>
              </a:rPr>
              <a:t>omm</a:t>
            </a:r>
            <a:r>
              <a:rPr spc="-15" dirty="0">
                <a:solidFill>
                  <a:srgbClr val="FFFFFF"/>
                </a:solidFill>
                <a:latin typeface="Calibri"/>
                <a:cs typeface="Calibri"/>
              </a:rPr>
              <a:t>e</a:t>
            </a:r>
            <a:r>
              <a:rPr spc="-10" dirty="0">
                <a:solidFill>
                  <a:srgbClr val="FFFFFF"/>
                </a:solidFill>
                <a:latin typeface="Calibri"/>
                <a:cs typeface="Calibri"/>
              </a:rPr>
              <a:t>nd</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ns</a:t>
            </a:r>
            <a:r>
              <a:rPr spc="20" dirty="0">
                <a:solidFill>
                  <a:srgbClr val="FFFFFF"/>
                </a:solidFill>
                <a:latin typeface="Calibri"/>
                <a:cs typeface="Calibri"/>
              </a:rPr>
              <a:t> </a:t>
            </a:r>
            <a:r>
              <a:rPr spc="-20" dirty="0">
                <a:solidFill>
                  <a:srgbClr val="FFFFFF"/>
                </a:solidFill>
                <a:latin typeface="Calibri"/>
                <a:cs typeface="Calibri"/>
              </a:rPr>
              <a:t>m</a:t>
            </a:r>
            <a:r>
              <a:rPr spc="-35" dirty="0">
                <a:solidFill>
                  <a:srgbClr val="FFFFFF"/>
                </a:solidFill>
                <a:latin typeface="Calibri"/>
                <a:cs typeface="Calibri"/>
              </a:rPr>
              <a:t>a</a:t>
            </a:r>
            <a:r>
              <a:rPr spc="-10" dirty="0">
                <a:solidFill>
                  <a:srgbClr val="FFFFFF"/>
                </a:solidFill>
                <a:latin typeface="Calibri"/>
                <a:cs typeface="Calibri"/>
              </a:rPr>
              <a:t>y</a:t>
            </a:r>
            <a:r>
              <a:rPr spc="-5" dirty="0">
                <a:solidFill>
                  <a:srgbClr val="FFFFFF"/>
                </a:solidFill>
                <a:latin typeface="Calibri"/>
                <a:cs typeface="Calibri"/>
              </a:rPr>
              <a:t> </a:t>
            </a:r>
            <a:r>
              <a:rPr spc="-10" dirty="0">
                <a:solidFill>
                  <a:srgbClr val="FFFFFF"/>
                </a:solidFill>
                <a:latin typeface="Calibri"/>
                <a:cs typeface="Calibri"/>
              </a:rPr>
              <a:t>be</a:t>
            </a:r>
            <a:r>
              <a:rPr spc="5" dirty="0">
                <a:solidFill>
                  <a:srgbClr val="FFFFFF"/>
                </a:solidFill>
                <a:latin typeface="Calibri"/>
                <a:cs typeface="Calibri"/>
              </a:rPr>
              <a:t> </a:t>
            </a:r>
            <a:r>
              <a:rPr spc="-15" dirty="0">
                <a:solidFill>
                  <a:srgbClr val="FFFFFF"/>
                </a:solidFill>
                <a:latin typeface="Calibri"/>
                <a:cs typeface="Calibri"/>
              </a:rPr>
              <a:t>o</a:t>
            </a:r>
            <a:r>
              <a:rPr spc="-40" dirty="0">
                <a:solidFill>
                  <a:srgbClr val="FFFFFF"/>
                </a:solidFill>
                <a:latin typeface="Calibri"/>
                <a:cs typeface="Calibri"/>
              </a:rPr>
              <a:t>r</a:t>
            </a:r>
            <a:r>
              <a:rPr spc="-30" dirty="0">
                <a:solidFill>
                  <a:srgbClr val="FFFFFF"/>
                </a:solidFill>
                <a:latin typeface="Calibri"/>
                <a:cs typeface="Calibri"/>
              </a:rPr>
              <a:t>g</a:t>
            </a:r>
            <a:r>
              <a:rPr spc="-10" dirty="0">
                <a:solidFill>
                  <a:srgbClr val="FFFFFF"/>
                </a:solidFill>
                <a:latin typeface="Calibri"/>
                <a:cs typeface="Calibri"/>
              </a:rPr>
              <a:t>an</a:t>
            </a:r>
            <a:r>
              <a:rPr dirty="0">
                <a:solidFill>
                  <a:srgbClr val="FFFFFF"/>
                </a:solidFill>
                <a:latin typeface="Calibri"/>
                <a:cs typeface="Calibri"/>
              </a:rPr>
              <a:t>i</a:t>
            </a:r>
            <a:r>
              <a:rPr spc="-45" dirty="0">
                <a:solidFill>
                  <a:srgbClr val="FFFFFF"/>
                </a:solidFill>
                <a:latin typeface="Calibri"/>
                <a:cs typeface="Calibri"/>
              </a:rPr>
              <a:t>z</a:t>
            </a:r>
            <a:r>
              <a:rPr spc="-15" dirty="0">
                <a:solidFill>
                  <a:srgbClr val="FFFFFF"/>
                </a:solidFill>
                <a:latin typeface="Calibri"/>
                <a:cs typeface="Calibri"/>
              </a:rPr>
              <a:t>e</a:t>
            </a:r>
            <a:r>
              <a:rPr spc="-10" dirty="0">
                <a:solidFill>
                  <a:srgbClr val="FFFFFF"/>
                </a:solidFill>
                <a:latin typeface="Calibri"/>
                <a:cs typeface="Calibri"/>
              </a:rPr>
              <a:t>d a</a:t>
            </a:r>
            <a:r>
              <a:rPr spc="-40" dirty="0">
                <a:solidFill>
                  <a:srgbClr val="FFFFFF"/>
                </a:solidFill>
                <a:latin typeface="Calibri"/>
                <a:cs typeface="Calibri"/>
              </a:rPr>
              <a:t>r</a:t>
            </a:r>
            <a:r>
              <a:rPr spc="-15" dirty="0">
                <a:solidFill>
                  <a:srgbClr val="FFFFFF"/>
                </a:solidFill>
                <a:latin typeface="Calibri"/>
                <a:cs typeface="Calibri"/>
              </a:rPr>
              <a:t>o</a:t>
            </a:r>
            <a:r>
              <a:rPr spc="-10" dirty="0">
                <a:solidFill>
                  <a:srgbClr val="FFFFFF"/>
                </a:solidFill>
                <a:latin typeface="Calibri"/>
                <a:cs typeface="Calibri"/>
              </a:rPr>
              <a:t>und</a:t>
            </a:r>
            <a:r>
              <a:rPr spc="10" dirty="0">
                <a:solidFill>
                  <a:srgbClr val="FFFFFF"/>
                </a:solidFill>
                <a:latin typeface="Calibri"/>
                <a:cs typeface="Calibri"/>
              </a:rPr>
              <a:t> </a:t>
            </a:r>
            <a:r>
              <a:rPr spc="-15" dirty="0">
                <a:solidFill>
                  <a:srgbClr val="FFFFFF"/>
                </a:solidFill>
                <a:latin typeface="Calibri"/>
                <a:cs typeface="Calibri"/>
              </a:rPr>
              <a:t>1</a:t>
            </a:r>
            <a:r>
              <a:rPr spc="-5" dirty="0">
                <a:solidFill>
                  <a:srgbClr val="FFFFFF"/>
                </a:solidFill>
                <a:latin typeface="Calibri"/>
                <a:cs typeface="Calibri"/>
              </a:rPr>
              <a:t>)</a:t>
            </a:r>
            <a:r>
              <a:rPr spc="5" dirty="0">
                <a:solidFill>
                  <a:srgbClr val="FFFFFF"/>
                </a:solidFill>
                <a:latin typeface="Calibri"/>
                <a:cs typeface="Calibri"/>
              </a:rPr>
              <a:t> </a:t>
            </a:r>
            <a:r>
              <a:rPr spc="-10" dirty="0">
                <a:solidFill>
                  <a:srgbClr val="FFFFFF"/>
                </a:solidFill>
                <a:latin typeface="Calibri"/>
                <a:cs typeface="Calibri"/>
              </a:rPr>
              <a:t>h</a:t>
            </a:r>
            <a:r>
              <a:rPr spc="-25" dirty="0">
                <a:solidFill>
                  <a:srgbClr val="FFFFFF"/>
                </a:solidFill>
                <a:latin typeface="Calibri"/>
                <a:cs typeface="Calibri"/>
              </a:rPr>
              <a:t>o</a:t>
            </a:r>
            <a:r>
              <a:rPr spc="-15" dirty="0">
                <a:solidFill>
                  <a:srgbClr val="FFFFFF"/>
                </a:solidFill>
                <a:latin typeface="Calibri"/>
                <a:cs typeface="Calibri"/>
              </a:rPr>
              <a:t>w</a:t>
            </a:r>
            <a:r>
              <a:rPr spc="20" dirty="0">
                <a:solidFill>
                  <a:srgbClr val="FFFFFF"/>
                </a:solidFill>
                <a:latin typeface="Calibri"/>
                <a:cs typeface="Calibri"/>
              </a:rPr>
              <a:t> </a:t>
            </a:r>
            <a:r>
              <a:rPr spc="-10" dirty="0">
                <a:solidFill>
                  <a:srgbClr val="92D050"/>
                </a:solidFill>
                <a:latin typeface="Calibri"/>
                <a:cs typeface="Calibri"/>
              </a:rPr>
              <a:t>n</a:t>
            </a:r>
            <a:r>
              <a:rPr spc="-25" dirty="0">
                <a:solidFill>
                  <a:srgbClr val="92D050"/>
                </a:solidFill>
                <a:latin typeface="Calibri"/>
                <a:cs typeface="Calibri"/>
              </a:rPr>
              <a:t>e</a:t>
            </a:r>
            <a:r>
              <a:rPr spc="-15" dirty="0">
                <a:solidFill>
                  <a:srgbClr val="92D050"/>
                </a:solidFill>
                <a:latin typeface="Calibri"/>
                <a:cs typeface="Calibri"/>
              </a:rPr>
              <a:t>w</a:t>
            </a:r>
            <a:r>
              <a:rPr spc="20" dirty="0">
                <a:solidFill>
                  <a:srgbClr val="92D050"/>
                </a:solidFill>
                <a:latin typeface="Calibri"/>
                <a:cs typeface="Calibri"/>
              </a:rPr>
              <a:t> </a:t>
            </a:r>
            <a:r>
              <a:rPr spc="-20" dirty="0">
                <a:solidFill>
                  <a:srgbClr val="92D050"/>
                </a:solidFill>
                <a:latin typeface="Calibri"/>
                <a:cs typeface="Calibri"/>
              </a:rPr>
              <a:t>t</a:t>
            </a:r>
            <a:r>
              <a:rPr spc="-15" dirty="0">
                <a:solidFill>
                  <a:srgbClr val="92D050"/>
                </a:solidFill>
                <a:latin typeface="Calibri"/>
                <a:cs typeface="Calibri"/>
              </a:rPr>
              <a:t>ec</a:t>
            </a:r>
            <a:r>
              <a:rPr spc="-10" dirty="0">
                <a:solidFill>
                  <a:srgbClr val="92D050"/>
                </a:solidFill>
                <a:latin typeface="Calibri"/>
                <a:cs typeface="Calibri"/>
              </a:rPr>
              <a:t>hn</a:t>
            </a:r>
            <a:r>
              <a:rPr spc="-15" dirty="0">
                <a:solidFill>
                  <a:srgbClr val="92D050"/>
                </a:solidFill>
                <a:latin typeface="Calibri"/>
                <a:cs typeface="Calibri"/>
              </a:rPr>
              <a:t>o</a:t>
            </a:r>
            <a:r>
              <a:rPr dirty="0">
                <a:solidFill>
                  <a:srgbClr val="92D050"/>
                </a:solidFill>
                <a:latin typeface="Calibri"/>
                <a:cs typeface="Calibri"/>
              </a:rPr>
              <a:t>l</a:t>
            </a:r>
            <a:r>
              <a:rPr spc="-15" dirty="0">
                <a:solidFill>
                  <a:srgbClr val="92D050"/>
                </a:solidFill>
                <a:latin typeface="Calibri"/>
                <a:cs typeface="Calibri"/>
              </a:rPr>
              <a:t>o</a:t>
            </a:r>
            <a:r>
              <a:rPr spc="-10" dirty="0">
                <a:solidFill>
                  <a:srgbClr val="92D050"/>
                </a:solidFill>
                <a:latin typeface="Calibri"/>
                <a:cs typeface="Calibri"/>
              </a:rPr>
              <a:t>gy</a:t>
            </a:r>
            <a:r>
              <a:rPr spc="5" dirty="0">
                <a:solidFill>
                  <a:srgbClr val="92D050"/>
                </a:solidFill>
                <a:latin typeface="Calibri"/>
                <a:cs typeface="Calibri"/>
              </a:rPr>
              <a:t> </a:t>
            </a:r>
            <a:r>
              <a:rPr spc="-20" dirty="0">
                <a:solidFill>
                  <a:srgbClr val="FFFFFF"/>
                </a:solidFill>
                <a:latin typeface="Calibri"/>
                <a:cs typeface="Calibri"/>
              </a:rPr>
              <a:t>m</a:t>
            </a:r>
            <a:r>
              <a:rPr spc="-35" dirty="0">
                <a:solidFill>
                  <a:srgbClr val="FFFFFF"/>
                </a:solidFill>
                <a:latin typeface="Calibri"/>
                <a:cs typeface="Calibri"/>
              </a:rPr>
              <a:t>a</a:t>
            </a:r>
            <a:r>
              <a:rPr spc="-10" dirty="0">
                <a:solidFill>
                  <a:srgbClr val="FFFFFF"/>
                </a:solidFill>
                <a:latin typeface="Calibri"/>
                <a:cs typeface="Calibri"/>
              </a:rPr>
              <a:t>y</a:t>
            </a:r>
            <a:r>
              <a:rPr spc="-5" dirty="0">
                <a:solidFill>
                  <a:srgbClr val="FFFFFF"/>
                </a:solidFill>
                <a:latin typeface="Calibri"/>
                <a:cs typeface="Calibri"/>
              </a:rPr>
              <a:t> </a:t>
            </a:r>
            <a:r>
              <a:rPr spc="-15" dirty="0">
                <a:solidFill>
                  <a:srgbClr val="FFFFFF"/>
                </a:solidFill>
                <a:latin typeface="Calibri"/>
                <a:cs typeface="Calibri"/>
              </a:rPr>
              <a:t>e</a:t>
            </a:r>
            <a:r>
              <a:rPr spc="-10" dirty="0">
                <a:solidFill>
                  <a:srgbClr val="FFFFFF"/>
                </a:solidFill>
                <a:latin typeface="Calibri"/>
                <a:cs typeface="Calibri"/>
              </a:rPr>
              <a:t>nhan</a:t>
            </a:r>
            <a:r>
              <a:rPr spc="-15" dirty="0">
                <a:solidFill>
                  <a:srgbClr val="FFFFFF"/>
                </a:solidFill>
                <a:latin typeface="Calibri"/>
                <a:cs typeface="Calibri"/>
              </a:rPr>
              <a:t>c</a:t>
            </a:r>
            <a:r>
              <a:rPr spc="-10" dirty="0">
                <a:solidFill>
                  <a:srgbClr val="FFFFFF"/>
                </a:solidFill>
                <a:latin typeface="Calibri"/>
                <a:cs typeface="Calibri"/>
              </a:rPr>
              <a:t>e</a:t>
            </a:r>
            <a:r>
              <a:rPr spc="5" dirty="0">
                <a:solidFill>
                  <a:srgbClr val="FFFFFF"/>
                </a:solidFill>
                <a:latin typeface="Calibri"/>
                <a:cs typeface="Calibri"/>
              </a:rPr>
              <a:t> </a:t>
            </a:r>
            <a:r>
              <a:rPr spc="-15" dirty="0">
                <a:solidFill>
                  <a:srgbClr val="FFFFFF"/>
                </a:solidFill>
                <a:latin typeface="Calibri"/>
                <a:cs typeface="Calibri"/>
              </a:rPr>
              <a:t>c</a:t>
            </a:r>
            <a:r>
              <a:rPr spc="-10" dirty="0">
                <a:solidFill>
                  <a:srgbClr val="FFFFFF"/>
                </a:solidFill>
                <a:latin typeface="Calibri"/>
                <a:cs typeface="Calibri"/>
              </a:rPr>
              <a:t>u</a:t>
            </a:r>
            <a:r>
              <a:rPr spc="-15" dirty="0">
                <a:solidFill>
                  <a:srgbClr val="FFFFFF"/>
                </a:solidFill>
                <a:latin typeface="Calibri"/>
                <a:cs typeface="Calibri"/>
              </a:rPr>
              <a:t>r</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n</a:t>
            </a:r>
            <a:r>
              <a:rPr spc="-10" dirty="0">
                <a:solidFill>
                  <a:srgbClr val="FFFFFF"/>
                </a:solidFill>
                <a:latin typeface="Calibri"/>
                <a:cs typeface="Calibri"/>
              </a:rPr>
              <a:t>t</a:t>
            </a:r>
            <a:r>
              <a:rPr spc="25" dirty="0">
                <a:solidFill>
                  <a:srgbClr val="FFFFFF"/>
                </a:solidFill>
                <a:latin typeface="Calibri"/>
                <a:cs typeface="Calibri"/>
              </a:rPr>
              <a:t> </a:t>
            </a:r>
            <a:r>
              <a:rPr spc="-15" dirty="0">
                <a:solidFill>
                  <a:srgbClr val="FFFFFF"/>
                </a:solidFill>
                <a:latin typeface="Calibri"/>
                <a:cs typeface="Calibri"/>
              </a:rPr>
              <a:t>o</a:t>
            </a:r>
            <a:r>
              <a:rPr spc="-10" dirty="0">
                <a:solidFill>
                  <a:srgbClr val="FFFFFF"/>
                </a:solidFill>
                <a:latin typeface="Calibri"/>
                <a:cs typeface="Calibri"/>
              </a:rPr>
              <a:t>p</a:t>
            </a:r>
            <a:r>
              <a:rPr spc="-15" dirty="0">
                <a:solidFill>
                  <a:srgbClr val="FFFFFF"/>
                </a:solidFill>
                <a:latin typeface="Calibri"/>
                <a:cs typeface="Calibri"/>
              </a:rPr>
              <a:t>e</a:t>
            </a:r>
            <a:r>
              <a:rPr spc="-55" dirty="0">
                <a:solidFill>
                  <a:srgbClr val="FFFFFF"/>
                </a:solidFill>
                <a:latin typeface="Calibri"/>
                <a:cs typeface="Calibri"/>
              </a:rPr>
              <a:t>r</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s</a:t>
            </a:r>
            <a:r>
              <a:rPr spc="-5" dirty="0">
                <a:solidFill>
                  <a:srgbClr val="FFFFFF"/>
                </a:solidFill>
                <a:latin typeface="Calibri"/>
                <a:cs typeface="Calibri"/>
              </a:rPr>
              <a:t>,</a:t>
            </a:r>
            <a:r>
              <a:rPr spc="20" dirty="0">
                <a:solidFill>
                  <a:srgbClr val="FFFFFF"/>
                </a:solidFill>
                <a:latin typeface="Calibri"/>
                <a:cs typeface="Calibri"/>
              </a:rPr>
              <a:t> </a:t>
            </a:r>
            <a:r>
              <a:rPr spc="-10" dirty="0">
                <a:solidFill>
                  <a:srgbClr val="FFFFFF"/>
                </a:solidFill>
                <a:latin typeface="Calibri"/>
                <a:cs typeface="Calibri"/>
              </a:rPr>
              <a:t>and</a:t>
            </a:r>
            <a:r>
              <a:rPr spc="-15" dirty="0">
                <a:solidFill>
                  <a:srgbClr val="FFFFFF"/>
                </a:solidFill>
                <a:latin typeface="Calibri"/>
                <a:cs typeface="Calibri"/>
              </a:rPr>
              <a:t> 2</a:t>
            </a:r>
            <a:r>
              <a:rPr spc="-5" dirty="0">
                <a:solidFill>
                  <a:srgbClr val="FFFFFF"/>
                </a:solidFill>
                <a:latin typeface="Calibri"/>
                <a:cs typeface="Calibri"/>
              </a:rPr>
              <a:t>)</a:t>
            </a:r>
            <a:r>
              <a:rPr spc="15" dirty="0">
                <a:solidFill>
                  <a:srgbClr val="FFFFFF"/>
                </a:solidFill>
                <a:latin typeface="Calibri"/>
                <a:cs typeface="Calibri"/>
              </a:rPr>
              <a:t> </a:t>
            </a:r>
            <a:r>
              <a:rPr spc="-20" dirty="0">
                <a:solidFill>
                  <a:srgbClr val="FFFFFF"/>
                </a:solidFill>
                <a:latin typeface="Calibri"/>
                <a:cs typeface="Calibri"/>
              </a:rPr>
              <a:t>w</a:t>
            </a:r>
            <a:r>
              <a:rPr spc="-10" dirty="0">
                <a:solidFill>
                  <a:srgbClr val="FFFFFF"/>
                </a:solidFill>
                <a:latin typeface="Calibri"/>
                <a:cs typeface="Calibri"/>
              </a:rPr>
              <a:t>h</a:t>
            </a:r>
            <a:r>
              <a:rPr spc="-20" dirty="0">
                <a:solidFill>
                  <a:srgbClr val="FFFFFF"/>
                </a:solidFill>
                <a:latin typeface="Calibri"/>
                <a:cs typeface="Calibri"/>
              </a:rPr>
              <a:t>a</a:t>
            </a:r>
            <a:r>
              <a:rPr spc="-10" dirty="0">
                <a:solidFill>
                  <a:srgbClr val="FFFFFF"/>
                </a:solidFill>
                <a:latin typeface="Calibri"/>
                <a:cs typeface="Calibri"/>
              </a:rPr>
              <a:t>t</a:t>
            </a:r>
            <a:r>
              <a:rPr dirty="0">
                <a:solidFill>
                  <a:srgbClr val="FFFFFF"/>
                </a:solidFill>
                <a:latin typeface="Calibri"/>
                <a:cs typeface="Calibri"/>
              </a:rPr>
              <a:t> </a:t>
            </a:r>
            <a:r>
              <a:rPr spc="-10" dirty="0">
                <a:solidFill>
                  <a:srgbClr val="92D050"/>
                </a:solidFill>
                <a:latin typeface="Calibri"/>
                <a:cs typeface="Calibri"/>
              </a:rPr>
              <a:t>n</a:t>
            </a:r>
            <a:r>
              <a:rPr spc="-25" dirty="0">
                <a:solidFill>
                  <a:srgbClr val="92D050"/>
                </a:solidFill>
                <a:latin typeface="Calibri"/>
                <a:cs typeface="Calibri"/>
              </a:rPr>
              <a:t>e</a:t>
            </a:r>
            <a:r>
              <a:rPr spc="-15" dirty="0">
                <a:solidFill>
                  <a:srgbClr val="92D050"/>
                </a:solidFill>
                <a:latin typeface="Calibri"/>
                <a:cs typeface="Calibri"/>
              </a:rPr>
              <a:t>w</a:t>
            </a:r>
            <a:r>
              <a:rPr spc="20" dirty="0">
                <a:solidFill>
                  <a:srgbClr val="92D050"/>
                </a:solidFill>
                <a:latin typeface="Calibri"/>
                <a:cs typeface="Calibri"/>
              </a:rPr>
              <a:t> </a:t>
            </a:r>
            <a:r>
              <a:rPr spc="-15" dirty="0">
                <a:solidFill>
                  <a:srgbClr val="92D050"/>
                </a:solidFill>
                <a:latin typeface="Calibri"/>
                <a:cs typeface="Calibri"/>
              </a:rPr>
              <a:t>sc</a:t>
            </a:r>
            <a:r>
              <a:rPr dirty="0">
                <a:solidFill>
                  <a:srgbClr val="92D050"/>
                </a:solidFill>
                <a:latin typeface="Calibri"/>
                <a:cs typeface="Calibri"/>
              </a:rPr>
              <a:t>i</a:t>
            </a:r>
            <a:r>
              <a:rPr spc="-15" dirty="0">
                <a:solidFill>
                  <a:srgbClr val="92D050"/>
                </a:solidFill>
                <a:latin typeface="Calibri"/>
                <a:cs typeface="Calibri"/>
              </a:rPr>
              <a:t>e</a:t>
            </a:r>
            <a:r>
              <a:rPr spc="-10" dirty="0">
                <a:solidFill>
                  <a:srgbClr val="92D050"/>
                </a:solidFill>
                <a:latin typeface="Calibri"/>
                <a:cs typeface="Calibri"/>
              </a:rPr>
              <a:t>n</a:t>
            </a:r>
            <a:r>
              <a:rPr spc="-15" dirty="0">
                <a:solidFill>
                  <a:srgbClr val="92D050"/>
                </a:solidFill>
                <a:latin typeface="Calibri"/>
                <a:cs typeface="Calibri"/>
              </a:rPr>
              <a:t>c</a:t>
            </a:r>
            <a:r>
              <a:rPr spc="-10" dirty="0">
                <a:solidFill>
                  <a:srgbClr val="92D050"/>
                </a:solidFill>
                <a:latin typeface="Calibri"/>
                <a:cs typeface="Calibri"/>
              </a:rPr>
              <a:t>e</a:t>
            </a:r>
            <a:r>
              <a:rPr spc="-5" dirty="0">
                <a:solidFill>
                  <a:srgbClr val="92D050"/>
                </a:solidFill>
                <a:latin typeface="Calibri"/>
                <a:cs typeface="Calibri"/>
              </a:rPr>
              <a:t> </a:t>
            </a:r>
            <a:r>
              <a:rPr dirty="0">
                <a:solidFill>
                  <a:srgbClr val="FFFFFF"/>
                </a:solidFill>
                <a:latin typeface="Calibri"/>
                <a:cs typeface="Calibri"/>
              </a:rPr>
              <a:t>i</a:t>
            </a:r>
            <a:r>
              <a:rPr spc="-10" dirty="0">
                <a:solidFill>
                  <a:srgbClr val="FFFFFF"/>
                </a:solidFill>
                <a:latin typeface="Calibri"/>
                <a:cs typeface="Calibri"/>
              </a:rPr>
              <a:t>s</a:t>
            </a:r>
            <a:r>
              <a:rPr spc="-15" dirty="0">
                <a:solidFill>
                  <a:srgbClr val="FFFFFF"/>
                </a:solidFill>
                <a:latin typeface="Calibri"/>
                <a:cs typeface="Calibri"/>
              </a:rPr>
              <a:t> </a:t>
            </a:r>
            <a:r>
              <a:rPr spc="-10" dirty="0">
                <a:solidFill>
                  <a:srgbClr val="FFFFFF"/>
                </a:solidFill>
                <a:latin typeface="Calibri"/>
                <a:cs typeface="Calibri"/>
              </a:rPr>
              <a:t>n</a:t>
            </a:r>
            <a:r>
              <a:rPr spc="-15" dirty="0">
                <a:solidFill>
                  <a:srgbClr val="FFFFFF"/>
                </a:solidFill>
                <a:latin typeface="Calibri"/>
                <a:cs typeface="Calibri"/>
              </a:rPr>
              <a:t>ee</a:t>
            </a:r>
            <a:r>
              <a:rPr spc="-10" dirty="0">
                <a:solidFill>
                  <a:srgbClr val="FFFFFF"/>
                </a:solidFill>
                <a:latin typeface="Calibri"/>
                <a:cs typeface="Calibri"/>
              </a:rPr>
              <a:t>d</a:t>
            </a:r>
            <a:r>
              <a:rPr spc="-15" dirty="0">
                <a:solidFill>
                  <a:srgbClr val="FFFFFF"/>
                </a:solidFill>
                <a:latin typeface="Calibri"/>
                <a:cs typeface="Calibri"/>
              </a:rPr>
              <a:t>e</a:t>
            </a:r>
            <a:r>
              <a:rPr spc="-10" dirty="0">
                <a:solidFill>
                  <a:srgbClr val="FFFFFF"/>
                </a:solidFill>
                <a:latin typeface="Calibri"/>
                <a:cs typeface="Calibri"/>
              </a:rPr>
              <a:t>d</a:t>
            </a:r>
            <a:r>
              <a:rPr spc="20"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spc="-40" dirty="0">
                <a:solidFill>
                  <a:srgbClr val="FFFFFF"/>
                </a:solidFill>
                <a:latin typeface="Calibri"/>
                <a:cs typeface="Calibri"/>
              </a:rPr>
              <a:t>e</a:t>
            </a:r>
            <a:r>
              <a:rPr spc="-10" dirty="0">
                <a:solidFill>
                  <a:srgbClr val="FFFFFF"/>
                </a:solidFill>
                <a:latin typeface="Calibri"/>
                <a:cs typeface="Calibri"/>
              </a:rPr>
              <a:t>xpand</a:t>
            </a:r>
            <a:r>
              <a:rPr spc="-15" dirty="0">
                <a:solidFill>
                  <a:srgbClr val="FFFFFF"/>
                </a:solidFill>
                <a:latin typeface="Calibri"/>
                <a:cs typeface="Calibri"/>
              </a:rPr>
              <a:t> c</a:t>
            </a:r>
            <a:r>
              <a:rPr spc="-10" dirty="0">
                <a:solidFill>
                  <a:srgbClr val="FFFFFF"/>
                </a:solidFill>
                <a:latin typeface="Calibri"/>
                <a:cs typeface="Calibri"/>
              </a:rPr>
              <a:t>u</a:t>
            </a:r>
            <a:r>
              <a:rPr spc="-15" dirty="0">
                <a:solidFill>
                  <a:srgbClr val="FFFFFF"/>
                </a:solidFill>
                <a:latin typeface="Calibri"/>
                <a:cs typeface="Calibri"/>
              </a:rPr>
              <a:t>r</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n</a:t>
            </a:r>
            <a:r>
              <a:rPr spc="-10" dirty="0">
                <a:solidFill>
                  <a:srgbClr val="FFFFFF"/>
                </a:solidFill>
                <a:latin typeface="Calibri"/>
                <a:cs typeface="Calibri"/>
              </a:rPr>
              <a:t>t</a:t>
            </a:r>
            <a:r>
              <a:rPr spc="25" dirty="0">
                <a:solidFill>
                  <a:srgbClr val="FFFFFF"/>
                </a:solidFill>
                <a:latin typeface="Calibri"/>
                <a:cs typeface="Calibri"/>
              </a:rPr>
              <a:t> </a:t>
            </a:r>
            <a:r>
              <a:rPr spc="-15" dirty="0">
                <a:solidFill>
                  <a:srgbClr val="FFFFFF"/>
                </a:solidFill>
                <a:latin typeface="Calibri"/>
                <a:cs typeface="Calibri"/>
              </a:rPr>
              <a:t>o</a:t>
            </a:r>
            <a:r>
              <a:rPr spc="-10" dirty="0">
                <a:solidFill>
                  <a:srgbClr val="FFFFFF"/>
                </a:solidFill>
                <a:latin typeface="Calibri"/>
                <a:cs typeface="Calibri"/>
              </a:rPr>
              <a:t>p</a:t>
            </a:r>
            <a:r>
              <a:rPr spc="-15" dirty="0">
                <a:solidFill>
                  <a:srgbClr val="FFFFFF"/>
                </a:solidFill>
                <a:latin typeface="Calibri"/>
                <a:cs typeface="Calibri"/>
              </a:rPr>
              <a:t>e</a:t>
            </a:r>
            <a:r>
              <a:rPr spc="-55" dirty="0">
                <a:solidFill>
                  <a:srgbClr val="FFFFFF"/>
                </a:solidFill>
                <a:latin typeface="Calibri"/>
                <a:cs typeface="Calibri"/>
              </a:rPr>
              <a:t>r</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s</a:t>
            </a:r>
            <a:r>
              <a:rPr spc="-5" dirty="0">
                <a:solidFill>
                  <a:srgbClr val="FFFFFF"/>
                </a:solidFill>
                <a:latin typeface="Calibri"/>
                <a:cs typeface="Calibri"/>
              </a:rPr>
              <a:t>,</a:t>
            </a:r>
            <a:r>
              <a:rPr spc="20" dirty="0">
                <a:solidFill>
                  <a:srgbClr val="FFFFFF"/>
                </a:solidFill>
                <a:latin typeface="Calibri"/>
                <a:cs typeface="Calibri"/>
              </a:rPr>
              <a:t> </a:t>
            </a:r>
            <a:r>
              <a:rPr spc="-15" dirty="0">
                <a:solidFill>
                  <a:srgbClr val="FFFFFF"/>
                </a:solidFill>
                <a:latin typeface="Calibri"/>
                <a:cs typeface="Calibri"/>
              </a:rPr>
              <a:t>e</a:t>
            </a:r>
            <a:r>
              <a:rPr dirty="0">
                <a:solidFill>
                  <a:srgbClr val="FFFFFF"/>
                </a:solidFill>
                <a:latin typeface="Calibri"/>
                <a:cs typeface="Calibri"/>
              </a:rPr>
              <a:t>i</a:t>
            </a:r>
            <a:r>
              <a:rPr spc="-5" dirty="0">
                <a:solidFill>
                  <a:srgbClr val="FFFFFF"/>
                </a:solidFill>
                <a:latin typeface="Calibri"/>
                <a:cs typeface="Calibri"/>
              </a:rPr>
              <a:t>t</a:t>
            </a:r>
            <a:r>
              <a:rPr spc="-10" dirty="0">
                <a:solidFill>
                  <a:srgbClr val="FFFFFF"/>
                </a:solidFill>
                <a:latin typeface="Calibri"/>
                <a:cs typeface="Calibri"/>
              </a:rPr>
              <a:t>h</a:t>
            </a:r>
            <a:r>
              <a:rPr spc="-15" dirty="0">
                <a:solidFill>
                  <a:srgbClr val="FFFFFF"/>
                </a:solidFill>
                <a:latin typeface="Calibri"/>
                <a:cs typeface="Calibri"/>
              </a:rPr>
              <a:t>e</a:t>
            </a:r>
            <a:r>
              <a:rPr spc="-10" dirty="0">
                <a:solidFill>
                  <a:srgbClr val="FFFFFF"/>
                </a:solidFill>
                <a:latin typeface="Calibri"/>
                <a:cs typeface="Calibri"/>
              </a:rPr>
              <a:t>r</a:t>
            </a:r>
            <a:r>
              <a:rPr spc="5"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spc="-15" dirty="0">
                <a:solidFill>
                  <a:srgbClr val="FFFFFF"/>
                </a:solidFill>
                <a:latin typeface="Calibri"/>
                <a:cs typeface="Calibri"/>
              </a:rPr>
              <a:t>e</a:t>
            </a:r>
            <a:r>
              <a:rPr spc="-10" dirty="0">
                <a:solidFill>
                  <a:srgbClr val="FFFFFF"/>
                </a:solidFill>
                <a:latin typeface="Calibri"/>
                <a:cs typeface="Calibri"/>
              </a:rPr>
              <a:t>nab</a:t>
            </a:r>
            <a:r>
              <a:rPr dirty="0">
                <a:solidFill>
                  <a:srgbClr val="FFFFFF"/>
                </a:solidFill>
                <a:latin typeface="Calibri"/>
                <a:cs typeface="Calibri"/>
              </a:rPr>
              <a:t>l</a:t>
            </a:r>
            <a:r>
              <a:rPr spc="-10" dirty="0">
                <a:solidFill>
                  <a:srgbClr val="FFFFFF"/>
                </a:solidFill>
                <a:latin typeface="Calibri"/>
                <a:cs typeface="Calibri"/>
              </a:rPr>
              <a:t>e</a:t>
            </a:r>
            <a:r>
              <a:rPr spc="-5" dirty="0">
                <a:solidFill>
                  <a:srgbClr val="FFFFFF"/>
                </a:solidFill>
                <a:latin typeface="Calibri"/>
                <a:cs typeface="Calibri"/>
              </a:rPr>
              <a:t> </a:t>
            </a:r>
            <a:r>
              <a:rPr spc="-10" dirty="0">
                <a:solidFill>
                  <a:srgbClr val="FFFFFF"/>
                </a:solidFill>
                <a:latin typeface="Calibri"/>
                <a:cs typeface="Calibri"/>
              </a:rPr>
              <a:t>n</a:t>
            </a:r>
            <a:r>
              <a:rPr spc="-25" dirty="0">
                <a:solidFill>
                  <a:srgbClr val="FFFFFF"/>
                </a:solidFill>
                <a:latin typeface="Calibri"/>
                <a:cs typeface="Calibri"/>
              </a:rPr>
              <a:t>e</a:t>
            </a:r>
            <a:r>
              <a:rPr spc="-15" dirty="0">
                <a:solidFill>
                  <a:srgbClr val="FFFFFF"/>
                </a:solidFill>
                <a:latin typeface="Calibri"/>
                <a:cs typeface="Calibri"/>
              </a:rPr>
              <a:t>w</a:t>
            </a:r>
            <a:r>
              <a:rPr spc="5" dirty="0">
                <a:solidFill>
                  <a:srgbClr val="FFFFFF"/>
                </a:solidFill>
                <a:latin typeface="Calibri"/>
                <a:cs typeface="Calibri"/>
              </a:rPr>
              <a:t> </a:t>
            </a:r>
            <a:r>
              <a:rPr spc="-25" dirty="0">
                <a:solidFill>
                  <a:srgbClr val="FFFFFF"/>
                </a:solidFill>
                <a:latin typeface="Calibri"/>
                <a:cs typeface="Calibri"/>
              </a:rPr>
              <a:t>c</a:t>
            </a:r>
            <a:r>
              <a:rPr spc="-10" dirty="0">
                <a:solidFill>
                  <a:srgbClr val="FFFFFF"/>
                </a:solidFill>
                <a:latin typeface="Calibri"/>
                <a:cs typeface="Calibri"/>
              </a:rPr>
              <a:t>apab</a:t>
            </a:r>
            <a:r>
              <a:rPr dirty="0">
                <a:solidFill>
                  <a:srgbClr val="FFFFFF"/>
                </a:solidFill>
                <a:latin typeface="Calibri"/>
                <a:cs typeface="Calibri"/>
              </a:rPr>
              <a:t>ili</a:t>
            </a:r>
            <a:r>
              <a:rPr spc="-5" dirty="0">
                <a:solidFill>
                  <a:srgbClr val="FFFFFF"/>
                </a:solidFill>
                <a:latin typeface="Calibri"/>
                <a:cs typeface="Calibri"/>
              </a:rPr>
              <a:t>t</a:t>
            </a:r>
            <a:r>
              <a:rPr spc="-15" dirty="0">
                <a:solidFill>
                  <a:srgbClr val="FFFFFF"/>
                </a:solidFill>
                <a:latin typeface="Calibri"/>
                <a:cs typeface="Calibri"/>
              </a:rPr>
              <a:t>ie</a:t>
            </a:r>
            <a:r>
              <a:rPr spc="-10" dirty="0">
                <a:solidFill>
                  <a:srgbClr val="FFFFFF"/>
                </a:solidFill>
                <a:latin typeface="Calibri"/>
                <a:cs typeface="Calibri"/>
              </a:rPr>
              <a:t>s</a:t>
            </a:r>
            <a:r>
              <a:rPr spc="-30" dirty="0">
                <a:solidFill>
                  <a:srgbClr val="FFFFFF"/>
                </a:solidFill>
                <a:latin typeface="Calibri"/>
                <a:cs typeface="Calibri"/>
              </a:rPr>
              <a:t> </a:t>
            </a:r>
            <a:r>
              <a:rPr spc="-15" dirty="0">
                <a:solidFill>
                  <a:srgbClr val="FFFFFF"/>
                </a:solidFill>
                <a:latin typeface="Calibri"/>
                <a:cs typeface="Calibri"/>
              </a:rPr>
              <a:t>o</a:t>
            </a:r>
            <a:r>
              <a:rPr spc="-10" dirty="0">
                <a:solidFill>
                  <a:srgbClr val="FFFFFF"/>
                </a:solidFill>
                <a:latin typeface="Calibri"/>
                <a:cs typeface="Calibri"/>
              </a:rPr>
              <a:t>r</a:t>
            </a:r>
            <a:r>
              <a:rPr spc="15"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dirty="0">
                <a:solidFill>
                  <a:srgbClr val="FFFFFF"/>
                </a:solidFill>
                <a:latin typeface="Calibri"/>
                <a:cs typeface="Calibri"/>
              </a:rPr>
              <a:t>i</a:t>
            </a:r>
            <a:r>
              <a:rPr spc="-10" dirty="0">
                <a:solidFill>
                  <a:srgbClr val="FFFFFF"/>
                </a:solidFill>
                <a:latin typeface="Calibri"/>
                <a:cs typeface="Calibri"/>
              </a:rPr>
              <a:t>n</a:t>
            </a:r>
            <a:r>
              <a:rPr spc="-15" dirty="0">
                <a:solidFill>
                  <a:srgbClr val="FFFFFF"/>
                </a:solidFill>
                <a:latin typeface="Calibri"/>
                <a:cs typeface="Calibri"/>
              </a:rPr>
              <a:t>c</a:t>
            </a:r>
            <a:r>
              <a:rPr dirty="0">
                <a:solidFill>
                  <a:srgbClr val="FFFFFF"/>
                </a:solidFill>
                <a:latin typeface="Calibri"/>
                <a:cs typeface="Calibri"/>
              </a:rPr>
              <a:t>l</a:t>
            </a:r>
            <a:r>
              <a:rPr spc="-10" dirty="0">
                <a:solidFill>
                  <a:srgbClr val="FFFFFF"/>
                </a:solidFill>
                <a:latin typeface="Calibri"/>
                <a:cs typeface="Calibri"/>
              </a:rPr>
              <a:t>ude</a:t>
            </a:r>
            <a:r>
              <a:rPr spc="-20" dirty="0">
                <a:solidFill>
                  <a:srgbClr val="FFFFFF"/>
                </a:solidFill>
                <a:latin typeface="Calibri"/>
                <a:cs typeface="Calibri"/>
              </a:rPr>
              <a:t> </a:t>
            </a:r>
            <a:r>
              <a:rPr spc="-10" dirty="0">
                <a:solidFill>
                  <a:srgbClr val="FFFFFF"/>
                </a:solidFill>
                <a:latin typeface="Calibri"/>
                <a:cs typeface="Calibri"/>
              </a:rPr>
              <a:t>n</a:t>
            </a:r>
            <a:r>
              <a:rPr spc="-25" dirty="0">
                <a:solidFill>
                  <a:srgbClr val="FFFFFF"/>
                </a:solidFill>
                <a:latin typeface="Calibri"/>
                <a:cs typeface="Calibri"/>
              </a:rPr>
              <a:t>e</a:t>
            </a:r>
            <a:r>
              <a:rPr spc="-15" dirty="0">
                <a:solidFill>
                  <a:srgbClr val="FFFFFF"/>
                </a:solidFill>
                <a:latin typeface="Calibri"/>
                <a:cs typeface="Calibri"/>
              </a:rPr>
              <a:t>w</a:t>
            </a:r>
            <a:r>
              <a:rPr spc="-10" dirty="0">
                <a:solidFill>
                  <a:srgbClr val="FFFFFF"/>
                </a:solidFill>
                <a:latin typeface="Calibri"/>
                <a:cs typeface="Calibri"/>
              </a:rPr>
              <a:t> a</a:t>
            </a:r>
            <a:r>
              <a:rPr spc="-40" dirty="0">
                <a:solidFill>
                  <a:srgbClr val="FFFFFF"/>
                </a:solidFill>
                <a:latin typeface="Calibri"/>
                <a:cs typeface="Calibri"/>
              </a:rPr>
              <a:t>r</a:t>
            </a:r>
            <a:r>
              <a:rPr spc="-15" dirty="0">
                <a:solidFill>
                  <a:srgbClr val="FFFFFF"/>
                </a:solidFill>
                <a:latin typeface="Calibri"/>
                <a:cs typeface="Calibri"/>
              </a:rPr>
              <a:t>e</a:t>
            </a:r>
            <a:r>
              <a:rPr spc="-10" dirty="0">
                <a:solidFill>
                  <a:srgbClr val="FFFFFF"/>
                </a:solidFill>
                <a:latin typeface="Calibri"/>
                <a:cs typeface="Calibri"/>
              </a:rPr>
              <a:t>as</a:t>
            </a:r>
            <a:r>
              <a:rPr spc="10" dirty="0">
                <a:solidFill>
                  <a:srgbClr val="FFFFFF"/>
                </a:solidFill>
                <a:latin typeface="Calibri"/>
                <a:cs typeface="Calibri"/>
              </a:rPr>
              <a:t> </a:t>
            </a:r>
            <a:r>
              <a:rPr spc="-15" dirty="0">
                <a:solidFill>
                  <a:srgbClr val="FFFFFF"/>
                </a:solidFill>
                <a:latin typeface="Calibri"/>
                <a:cs typeface="Calibri"/>
              </a:rPr>
              <a:t>o</a:t>
            </a:r>
            <a:r>
              <a:rPr spc="-5" dirty="0">
                <a:solidFill>
                  <a:srgbClr val="FFFFFF"/>
                </a:solidFill>
                <a:latin typeface="Calibri"/>
                <a:cs typeface="Calibri"/>
              </a:rPr>
              <a:t>f</a:t>
            </a:r>
            <a:r>
              <a:rPr spc="15" dirty="0">
                <a:solidFill>
                  <a:srgbClr val="FFFFFF"/>
                </a:solidFill>
                <a:latin typeface="Calibri"/>
                <a:cs typeface="Calibri"/>
              </a:rPr>
              <a:t> </a:t>
            </a:r>
            <a:r>
              <a:rPr dirty="0">
                <a:solidFill>
                  <a:srgbClr val="FFFFFF"/>
                </a:solidFill>
                <a:latin typeface="Calibri"/>
                <a:cs typeface="Calibri"/>
              </a:rPr>
              <a:t>i</a:t>
            </a:r>
            <a:r>
              <a:rPr spc="-25" dirty="0">
                <a:solidFill>
                  <a:srgbClr val="FFFFFF"/>
                </a:solidFill>
                <a:latin typeface="Calibri"/>
                <a:cs typeface="Calibri"/>
              </a:rPr>
              <a:t>n</a:t>
            </a:r>
            <a:r>
              <a:rPr spc="-20" dirty="0">
                <a:solidFill>
                  <a:srgbClr val="FFFFFF"/>
                </a:solidFill>
                <a:latin typeface="Calibri"/>
                <a:cs typeface="Calibri"/>
              </a:rPr>
              <a:t>t</a:t>
            </a:r>
            <a:r>
              <a:rPr spc="-15" dirty="0">
                <a:solidFill>
                  <a:srgbClr val="FFFFFF"/>
                </a:solidFill>
                <a:latin typeface="Calibri"/>
                <a:cs typeface="Calibri"/>
              </a:rPr>
              <a:t>e</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s</a:t>
            </a:r>
            <a:r>
              <a:rPr spc="-5" dirty="0">
                <a:solidFill>
                  <a:srgbClr val="FFFFFF"/>
                </a:solidFill>
                <a:latin typeface="Calibri"/>
                <a:cs typeface="Calibri"/>
              </a:rPr>
              <a:t>t.</a:t>
            </a:r>
            <a:r>
              <a:rPr dirty="0">
                <a:solidFill>
                  <a:srgbClr val="FFFFFF"/>
                </a:solidFill>
                <a:latin typeface="Calibri"/>
                <a:cs typeface="Calibri"/>
              </a:rPr>
              <a:t>  I</a:t>
            </a:r>
            <a:r>
              <a:rPr spc="-10" dirty="0">
                <a:solidFill>
                  <a:srgbClr val="FFFFFF"/>
                </a:solidFill>
                <a:latin typeface="Calibri"/>
                <a:cs typeface="Calibri"/>
              </a:rPr>
              <a:t>n</a:t>
            </a:r>
            <a:r>
              <a:rPr spc="-15" dirty="0">
                <a:solidFill>
                  <a:srgbClr val="FFFFFF"/>
                </a:solidFill>
                <a:latin typeface="Calibri"/>
                <a:cs typeface="Calibri"/>
              </a:rPr>
              <a:t> </a:t>
            </a:r>
            <a:r>
              <a:rPr spc="-20" dirty="0">
                <a:solidFill>
                  <a:srgbClr val="FFFFFF"/>
                </a:solidFill>
                <a:latin typeface="Calibri"/>
                <a:cs typeface="Calibri"/>
              </a:rPr>
              <a:t>m</a:t>
            </a:r>
            <a:r>
              <a:rPr spc="-10" dirty="0">
                <a:solidFill>
                  <a:srgbClr val="FFFFFF"/>
                </a:solidFill>
                <a:latin typeface="Calibri"/>
                <a:cs typeface="Calibri"/>
              </a:rPr>
              <a:t>a</a:t>
            </a:r>
            <a:r>
              <a:rPr spc="-20" dirty="0">
                <a:solidFill>
                  <a:srgbClr val="FFFFFF"/>
                </a:solidFill>
                <a:latin typeface="Calibri"/>
                <a:cs typeface="Calibri"/>
              </a:rPr>
              <a:t>k</a:t>
            </a:r>
            <a:r>
              <a:rPr dirty="0">
                <a:solidFill>
                  <a:srgbClr val="FFFFFF"/>
                </a:solidFill>
                <a:latin typeface="Calibri"/>
                <a:cs typeface="Calibri"/>
              </a:rPr>
              <a:t>i</a:t>
            </a:r>
            <a:r>
              <a:rPr spc="-10" dirty="0">
                <a:solidFill>
                  <a:srgbClr val="FFFFFF"/>
                </a:solidFill>
                <a:latin typeface="Calibri"/>
                <a:cs typeface="Calibri"/>
              </a:rPr>
              <a:t>ng </a:t>
            </a:r>
            <a:r>
              <a:rPr spc="-5" dirty="0">
                <a:solidFill>
                  <a:srgbClr val="FFFFFF"/>
                </a:solidFill>
                <a:latin typeface="Calibri"/>
                <a:cs typeface="Calibri"/>
              </a:rPr>
              <a:t>t</a:t>
            </a:r>
            <a:r>
              <a:rPr spc="-10" dirty="0">
                <a:solidFill>
                  <a:srgbClr val="FFFFFF"/>
                </a:solidFill>
                <a:latin typeface="Calibri"/>
                <a:cs typeface="Calibri"/>
              </a:rPr>
              <a:t>h</a:t>
            </a:r>
            <a:r>
              <a:rPr spc="-15" dirty="0">
                <a:solidFill>
                  <a:srgbClr val="FFFFFF"/>
                </a:solidFill>
                <a:latin typeface="Calibri"/>
                <a:cs typeface="Calibri"/>
              </a:rPr>
              <a:t>es</a:t>
            </a:r>
            <a:r>
              <a:rPr spc="-10" dirty="0">
                <a:solidFill>
                  <a:srgbClr val="FFFFFF"/>
                </a:solidFill>
                <a:latin typeface="Calibri"/>
                <a:cs typeface="Calibri"/>
              </a:rPr>
              <a:t>e</a:t>
            </a:r>
            <a:r>
              <a:rPr spc="5" dirty="0">
                <a:solidFill>
                  <a:srgbClr val="FFFFFF"/>
                </a:solidFill>
                <a:latin typeface="Calibri"/>
                <a:cs typeface="Calibri"/>
              </a:rPr>
              <a:t> </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c</a:t>
            </a:r>
            <a:r>
              <a:rPr spc="-20" dirty="0">
                <a:solidFill>
                  <a:srgbClr val="FFFFFF"/>
                </a:solidFill>
                <a:latin typeface="Calibri"/>
                <a:cs typeface="Calibri"/>
              </a:rPr>
              <a:t>omm</a:t>
            </a:r>
            <a:r>
              <a:rPr spc="-15" dirty="0">
                <a:solidFill>
                  <a:srgbClr val="FFFFFF"/>
                </a:solidFill>
                <a:latin typeface="Calibri"/>
                <a:cs typeface="Calibri"/>
              </a:rPr>
              <a:t>e</a:t>
            </a:r>
            <a:r>
              <a:rPr spc="-10" dirty="0">
                <a:solidFill>
                  <a:srgbClr val="FFFFFF"/>
                </a:solidFill>
                <a:latin typeface="Calibri"/>
                <a:cs typeface="Calibri"/>
              </a:rPr>
              <a:t>nd</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s</a:t>
            </a:r>
            <a:r>
              <a:rPr spc="-5" dirty="0">
                <a:solidFill>
                  <a:srgbClr val="FFFFFF"/>
                </a:solidFill>
                <a:latin typeface="Calibri"/>
                <a:cs typeface="Calibri"/>
              </a:rPr>
              <a:t>,</a:t>
            </a:r>
            <a:r>
              <a:rPr spc="30" dirty="0">
                <a:solidFill>
                  <a:srgbClr val="FFFFFF"/>
                </a:solidFill>
                <a:latin typeface="Calibri"/>
                <a:cs typeface="Calibri"/>
              </a:rPr>
              <a:t> </a:t>
            </a:r>
            <a:r>
              <a:rPr spc="-5" dirty="0">
                <a:solidFill>
                  <a:srgbClr val="FFFFFF"/>
                </a:solidFill>
                <a:latin typeface="Calibri"/>
                <a:cs typeface="Calibri"/>
              </a:rPr>
              <a:t>t</a:t>
            </a:r>
            <a:r>
              <a:rPr spc="-10" dirty="0">
                <a:solidFill>
                  <a:srgbClr val="FFFFFF"/>
                </a:solidFill>
                <a:latin typeface="Calibri"/>
                <a:cs typeface="Calibri"/>
              </a:rPr>
              <a:t>he</a:t>
            </a:r>
            <a:r>
              <a:rPr spc="5" dirty="0">
                <a:solidFill>
                  <a:srgbClr val="FFFFFF"/>
                </a:solidFill>
                <a:latin typeface="Calibri"/>
                <a:cs typeface="Calibri"/>
              </a:rPr>
              <a:t> </a:t>
            </a:r>
            <a:r>
              <a:rPr spc="-25" dirty="0">
                <a:solidFill>
                  <a:srgbClr val="FFFFFF"/>
                </a:solidFill>
                <a:latin typeface="Calibri"/>
                <a:cs typeface="Calibri"/>
              </a:rPr>
              <a:t>c</a:t>
            </a:r>
            <a:r>
              <a:rPr spc="-20" dirty="0">
                <a:solidFill>
                  <a:srgbClr val="FFFFFF"/>
                </a:solidFill>
                <a:latin typeface="Calibri"/>
                <a:cs typeface="Calibri"/>
              </a:rPr>
              <a:t>omm</a:t>
            </a:r>
            <a:r>
              <a:rPr dirty="0">
                <a:solidFill>
                  <a:srgbClr val="FFFFFF"/>
                </a:solidFill>
                <a:latin typeface="Calibri"/>
                <a:cs typeface="Calibri"/>
              </a:rPr>
              <a:t>i</a:t>
            </a:r>
            <a:r>
              <a:rPr spc="-30" dirty="0">
                <a:solidFill>
                  <a:srgbClr val="FFFFFF"/>
                </a:solidFill>
                <a:latin typeface="Calibri"/>
                <a:cs typeface="Calibri"/>
              </a:rPr>
              <a:t>t</a:t>
            </a:r>
            <a:r>
              <a:rPr spc="-20" dirty="0">
                <a:solidFill>
                  <a:srgbClr val="FFFFFF"/>
                </a:solidFill>
                <a:latin typeface="Calibri"/>
                <a:cs typeface="Calibri"/>
              </a:rPr>
              <a:t>t</a:t>
            </a:r>
            <a:r>
              <a:rPr spc="-15" dirty="0">
                <a:solidFill>
                  <a:srgbClr val="FFFFFF"/>
                </a:solidFill>
                <a:latin typeface="Calibri"/>
                <a:cs typeface="Calibri"/>
              </a:rPr>
              <a:t>e</a:t>
            </a:r>
            <a:r>
              <a:rPr spc="-10" dirty="0">
                <a:solidFill>
                  <a:srgbClr val="FFFFFF"/>
                </a:solidFill>
                <a:latin typeface="Calibri"/>
                <a:cs typeface="Calibri"/>
              </a:rPr>
              <a:t>e</a:t>
            </a:r>
            <a:r>
              <a:rPr spc="5" dirty="0">
                <a:solidFill>
                  <a:srgbClr val="FFFFFF"/>
                </a:solidFill>
                <a:latin typeface="Calibri"/>
                <a:cs typeface="Calibri"/>
              </a:rPr>
              <a:t> </a:t>
            </a:r>
            <a:r>
              <a:rPr spc="-20" dirty="0">
                <a:solidFill>
                  <a:srgbClr val="FFFFFF"/>
                </a:solidFill>
                <a:latin typeface="Calibri"/>
                <a:cs typeface="Calibri"/>
              </a:rPr>
              <a:t>w</a:t>
            </a:r>
            <a:r>
              <a:rPr dirty="0">
                <a:solidFill>
                  <a:srgbClr val="FFFFFF"/>
                </a:solidFill>
                <a:latin typeface="Calibri"/>
                <a:cs typeface="Calibri"/>
              </a:rPr>
              <a:t>il</a:t>
            </a:r>
            <a:r>
              <a:rPr spc="-5" dirty="0">
                <a:solidFill>
                  <a:srgbClr val="FFFFFF"/>
                </a:solidFill>
                <a:latin typeface="Calibri"/>
                <a:cs typeface="Calibri"/>
              </a:rPr>
              <a:t>l</a:t>
            </a:r>
            <a:r>
              <a:rPr spc="-10" dirty="0">
                <a:solidFill>
                  <a:srgbClr val="FFFFFF"/>
                </a:solidFill>
                <a:latin typeface="Calibri"/>
                <a:cs typeface="Calibri"/>
              </a:rPr>
              <a:t> </a:t>
            </a:r>
            <a:r>
              <a:rPr spc="-25" dirty="0">
                <a:solidFill>
                  <a:srgbClr val="FFFFFF"/>
                </a:solidFill>
                <a:latin typeface="Calibri"/>
                <a:cs typeface="Calibri"/>
              </a:rPr>
              <a:t>c</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s</a:t>
            </a:r>
            <a:r>
              <a:rPr dirty="0">
                <a:solidFill>
                  <a:srgbClr val="FFFFFF"/>
                </a:solidFill>
                <a:latin typeface="Calibri"/>
                <a:cs typeface="Calibri"/>
              </a:rPr>
              <a:t>i</a:t>
            </a:r>
            <a:r>
              <a:rPr spc="-10" dirty="0">
                <a:solidFill>
                  <a:srgbClr val="FFFFFF"/>
                </a:solidFill>
                <a:latin typeface="Calibri"/>
                <a:cs typeface="Calibri"/>
              </a:rPr>
              <a:t>d</a:t>
            </a:r>
            <a:r>
              <a:rPr spc="-15" dirty="0">
                <a:solidFill>
                  <a:srgbClr val="FFFFFF"/>
                </a:solidFill>
                <a:latin typeface="Calibri"/>
                <a:cs typeface="Calibri"/>
              </a:rPr>
              <a:t>e</a:t>
            </a:r>
            <a:r>
              <a:rPr spc="-10" dirty="0">
                <a:solidFill>
                  <a:srgbClr val="FFFFFF"/>
                </a:solidFill>
                <a:latin typeface="Calibri"/>
                <a:cs typeface="Calibri"/>
              </a:rPr>
              <a:t>r</a:t>
            </a:r>
            <a:r>
              <a:rPr spc="5" dirty="0">
                <a:solidFill>
                  <a:srgbClr val="FFFFFF"/>
                </a:solidFill>
                <a:latin typeface="Calibri"/>
                <a:cs typeface="Calibri"/>
              </a:rPr>
              <a:t> </a:t>
            </a:r>
            <a:r>
              <a:rPr spc="-5" dirty="0">
                <a:solidFill>
                  <a:srgbClr val="FFFFFF"/>
                </a:solidFill>
                <a:latin typeface="Calibri"/>
                <a:cs typeface="Calibri"/>
              </a:rPr>
              <a:t>t</a:t>
            </a:r>
            <a:r>
              <a:rPr spc="-10" dirty="0">
                <a:solidFill>
                  <a:srgbClr val="FFFFFF"/>
                </a:solidFill>
                <a:latin typeface="Calibri"/>
                <a:cs typeface="Calibri"/>
              </a:rPr>
              <a:t>he</a:t>
            </a:r>
            <a:r>
              <a:rPr spc="5" dirty="0">
                <a:solidFill>
                  <a:srgbClr val="FFFFFF"/>
                </a:solidFill>
                <a:latin typeface="Calibri"/>
                <a:cs typeface="Calibri"/>
              </a:rPr>
              <a:t> </a:t>
            </a:r>
            <a:r>
              <a:rPr spc="-10" dirty="0">
                <a:solidFill>
                  <a:srgbClr val="FFFFFF"/>
                </a:solidFill>
                <a:latin typeface="Calibri"/>
                <a:cs typeface="Calibri"/>
              </a:rPr>
              <a:t>n</a:t>
            </a:r>
            <a:r>
              <a:rPr spc="-15" dirty="0">
                <a:solidFill>
                  <a:srgbClr val="FFFFFF"/>
                </a:solidFill>
                <a:latin typeface="Calibri"/>
                <a:cs typeface="Calibri"/>
              </a:rPr>
              <a:t>ee</a:t>
            </a:r>
            <a:r>
              <a:rPr spc="-10" dirty="0">
                <a:solidFill>
                  <a:srgbClr val="FFFFFF"/>
                </a:solidFill>
                <a:latin typeface="Calibri"/>
                <a:cs typeface="Calibri"/>
              </a:rPr>
              <a:t>d</a:t>
            </a:r>
            <a:r>
              <a:rPr spc="-5"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spc="-10" dirty="0">
                <a:solidFill>
                  <a:srgbClr val="FFFFFF"/>
                </a:solidFill>
                <a:latin typeface="Calibri"/>
                <a:cs typeface="Calibri"/>
              </a:rPr>
              <a:t>b</a:t>
            </a:r>
            <a:r>
              <a:rPr spc="-15" dirty="0">
                <a:solidFill>
                  <a:srgbClr val="FFFFFF"/>
                </a:solidFill>
                <a:latin typeface="Calibri"/>
                <a:cs typeface="Calibri"/>
              </a:rPr>
              <a:t>r</a:t>
            </a:r>
            <a:r>
              <a:rPr dirty="0">
                <a:solidFill>
                  <a:srgbClr val="FFFFFF"/>
                </a:solidFill>
                <a:latin typeface="Calibri"/>
                <a:cs typeface="Calibri"/>
              </a:rPr>
              <a:t>i</a:t>
            </a:r>
            <a:r>
              <a:rPr spc="-10" dirty="0">
                <a:solidFill>
                  <a:srgbClr val="FFFFFF"/>
                </a:solidFill>
                <a:latin typeface="Calibri"/>
                <a:cs typeface="Calibri"/>
              </a:rPr>
              <a:t>d</a:t>
            </a:r>
            <a:r>
              <a:rPr spc="-20" dirty="0">
                <a:solidFill>
                  <a:srgbClr val="FFFFFF"/>
                </a:solidFill>
                <a:latin typeface="Calibri"/>
                <a:cs typeface="Calibri"/>
              </a:rPr>
              <a:t>g</a:t>
            </a:r>
            <a:r>
              <a:rPr spc="-10" dirty="0">
                <a:solidFill>
                  <a:srgbClr val="FFFFFF"/>
                </a:solidFill>
                <a:latin typeface="Calibri"/>
                <a:cs typeface="Calibri"/>
              </a:rPr>
              <a:t>e</a:t>
            </a:r>
            <a:r>
              <a:rPr spc="-20" dirty="0">
                <a:solidFill>
                  <a:srgbClr val="FFFFFF"/>
                </a:solidFill>
                <a:latin typeface="Calibri"/>
                <a:cs typeface="Calibri"/>
              </a:rPr>
              <a:t> </a:t>
            </a:r>
            <a:r>
              <a:rPr spc="-15" dirty="0">
                <a:solidFill>
                  <a:srgbClr val="FFFFFF"/>
                </a:solidFill>
                <a:latin typeface="Calibri"/>
                <a:cs typeface="Calibri"/>
              </a:rPr>
              <a:t>c</a:t>
            </a:r>
            <a:r>
              <a:rPr spc="-10" dirty="0">
                <a:solidFill>
                  <a:srgbClr val="FFFFFF"/>
                </a:solidFill>
                <a:latin typeface="Calibri"/>
                <a:cs typeface="Calibri"/>
              </a:rPr>
              <a:t>u</a:t>
            </a:r>
            <a:r>
              <a:rPr spc="-15" dirty="0">
                <a:solidFill>
                  <a:srgbClr val="FFFFFF"/>
                </a:solidFill>
                <a:latin typeface="Calibri"/>
                <a:cs typeface="Calibri"/>
              </a:rPr>
              <a:t>r</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n</a:t>
            </a:r>
            <a:r>
              <a:rPr spc="-10" dirty="0">
                <a:solidFill>
                  <a:srgbClr val="FFFFFF"/>
                </a:solidFill>
                <a:latin typeface="Calibri"/>
                <a:cs typeface="Calibri"/>
              </a:rPr>
              <a:t>t</a:t>
            </a:r>
            <a:r>
              <a:rPr spc="35" dirty="0">
                <a:solidFill>
                  <a:srgbClr val="FFFFFF"/>
                </a:solidFill>
                <a:latin typeface="Calibri"/>
                <a:cs typeface="Calibri"/>
              </a:rPr>
              <a:t> </a:t>
            </a:r>
            <a:r>
              <a:rPr spc="-15" dirty="0">
                <a:solidFill>
                  <a:srgbClr val="FFFFFF"/>
                </a:solidFill>
                <a:latin typeface="Calibri"/>
                <a:cs typeface="Calibri"/>
              </a:rPr>
              <a:t>o</a:t>
            </a:r>
            <a:r>
              <a:rPr spc="-10" dirty="0">
                <a:solidFill>
                  <a:srgbClr val="FFFFFF"/>
                </a:solidFill>
                <a:latin typeface="Calibri"/>
                <a:cs typeface="Calibri"/>
              </a:rPr>
              <a:t>p</a:t>
            </a:r>
            <a:r>
              <a:rPr spc="-15" dirty="0">
                <a:solidFill>
                  <a:srgbClr val="FFFFFF"/>
                </a:solidFill>
                <a:latin typeface="Calibri"/>
                <a:cs typeface="Calibri"/>
              </a:rPr>
              <a:t>e</a:t>
            </a:r>
            <a:r>
              <a:rPr spc="-55" dirty="0">
                <a:solidFill>
                  <a:srgbClr val="FFFFFF"/>
                </a:solidFill>
                <a:latin typeface="Calibri"/>
                <a:cs typeface="Calibri"/>
              </a:rPr>
              <a:t>r</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ns</a:t>
            </a:r>
            <a:r>
              <a:rPr spc="10" dirty="0">
                <a:solidFill>
                  <a:srgbClr val="FFFFFF"/>
                </a:solidFill>
                <a:latin typeface="Calibri"/>
                <a:cs typeface="Calibri"/>
              </a:rPr>
              <a:t> </a:t>
            </a:r>
            <a:r>
              <a:rPr spc="-10" dirty="0">
                <a:solidFill>
                  <a:srgbClr val="FFFFFF"/>
                </a:solidFill>
                <a:latin typeface="Calibri"/>
                <a:cs typeface="Calibri"/>
              </a:rPr>
              <a:t>and</a:t>
            </a:r>
            <a:r>
              <a:rPr dirty="0">
                <a:solidFill>
                  <a:srgbClr val="FFFFFF"/>
                </a:solidFill>
                <a:latin typeface="Calibri"/>
                <a:cs typeface="Calibri"/>
              </a:rPr>
              <a:t> </a:t>
            </a:r>
            <a:r>
              <a:rPr spc="-15" dirty="0">
                <a:solidFill>
                  <a:srgbClr val="FFFFFF"/>
                </a:solidFill>
                <a:latin typeface="Calibri"/>
                <a:cs typeface="Calibri"/>
              </a:rPr>
              <a:t>s</a:t>
            </a:r>
            <a:r>
              <a:rPr spc="-10" dirty="0">
                <a:solidFill>
                  <a:srgbClr val="FFFFFF"/>
                </a:solidFill>
                <a:latin typeface="Calibri"/>
                <a:cs typeface="Calibri"/>
              </a:rPr>
              <a:t>upp</a:t>
            </a:r>
            <a:r>
              <a:rPr spc="-15" dirty="0">
                <a:solidFill>
                  <a:srgbClr val="FFFFFF"/>
                </a:solidFill>
                <a:latin typeface="Calibri"/>
                <a:cs typeface="Calibri"/>
              </a:rPr>
              <a:t>or</a:t>
            </a:r>
            <a:r>
              <a:rPr spc="-10" dirty="0">
                <a:solidFill>
                  <a:srgbClr val="FFFFFF"/>
                </a:solidFill>
                <a:latin typeface="Calibri"/>
                <a:cs typeface="Calibri"/>
              </a:rPr>
              <a:t>t</a:t>
            </a:r>
            <a:r>
              <a:rPr spc="15" dirty="0">
                <a:solidFill>
                  <a:srgbClr val="FFFFFF"/>
                </a:solidFill>
                <a:latin typeface="Calibri"/>
                <a:cs typeface="Calibri"/>
              </a:rPr>
              <a:t> </a:t>
            </a:r>
            <a:r>
              <a:rPr spc="-10" dirty="0">
                <a:solidFill>
                  <a:srgbClr val="FFFFFF"/>
                </a:solidFill>
                <a:latin typeface="Calibri"/>
                <a:cs typeface="Calibri"/>
              </a:rPr>
              <a:t>a</a:t>
            </a:r>
            <a:r>
              <a:rPr dirty="0">
                <a:solidFill>
                  <a:srgbClr val="FFFFFF"/>
                </a:solidFill>
                <a:latin typeface="Calibri"/>
                <a:cs typeface="Calibri"/>
              </a:rPr>
              <a:t> </a:t>
            </a:r>
            <a:r>
              <a:rPr spc="-15" dirty="0">
                <a:solidFill>
                  <a:srgbClr val="FFFFFF"/>
                </a:solidFill>
                <a:latin typeface="Calibri"/>
                <a:cs typeface="Calibri"/>
              </a:rPr>
              <a:t>v</a:t>
            </a:r>
            <a:r>
              <a:rPr dirty="0">
                <a:solidFill>
                  <a:srgbClr val="FFFFFF"/>
                </a:solidFill>
                <a:latin typeface="Calibri"/>
                <a:cs typeface="Calibri"/>
              </a:rPr>
              <a:t>i</a:t>
            </a:r>
            <a:r>
              <a:rPr spc="-10" dirty="0">
                <a:solidFill>
                  <a:srgbClr val="FFFFFF"/>
                </a:solidFill>
                <a:latin typeface="Calibri"/>
                <a:cs typeface="Calibri"/>
              </a:rPr>
              <a:t>ab</a:t>
            </a:r>
            <a:r>
              <a:rPr dirty="0">
                <a:solidFill>
                  <a:srgbClr val="FFFFFF"/>
                </a:solidFill>
                <a:latin typeface="Calibri"/>
                <a:cs typeface="Calibri"/>
              </a:rPr>
              <a:t>l</a:t>
            </a:r>
            <a:r>
              <a:rPr spc="-10" dirty="0">
                <a:solidFill>
                  <a:srgbClr val="FFFFFF"/>
                </a:solidFill>
                <a:latin typeface="Calibri"/>
                <a:cs typeface="Calibri"/>
              </a:rPr>
              <a:t>e</a:t>
            </a:r>
            <a:r>
              <a:rPr spc="-20" dirty="0">
                <a:solidFill>
                  <a:srgbClr val="FFFFFF"/>
                </a:solidFill>
                <a:latin typeface="Calibri"/>
                <a:cs typeface="Calibri"/>
              </a:rPr>
              <a:t> </a:t>
            </a:r>
            <a:r>
              <a:rPr spc="-10" dirty="0">
                <a:solidFill>
                  <a:srgbClr val="FFFFFF"/>
                </a:solidFill>
                <a:latin typeface="Calibri"/>
                <a:cs typeface="Calibri"/>
              </a:rPr>
              <a:t>p</a:t>
            </a:r>
            <a:r>
              <a:rPr spc="-20" dirty="0">
                <a:solidFill>
                  <a:srgbClr val="FFFFFF"/>
                </a:solidFill>
                <a:latin typeface="Calibri"/>
                <a:cs typeface="Calibri"/>
              </a:rPr>
              <a:t>a</a:t>
            </a:r>
            <a:r>
              <a:rPr spc="-5" dirty="0">
                <a:solidFill>
                  <a:srgbClr val="FFFFFF"/>
                </a:solidFill>
                <a:latin typeface="Calibri"/>
                <a:cs typeface="Calibri"/>
              </a:rPr>
              <a:t>t</a:t>
            </a:r>
            <a:r>
              <a:rPr spc="-10" dirty="0">
                <a:solidFill>
                  <a:srgbClr val="FFFFFF"/>
                </a:solidFill>
                <a:latin typeface="Calibri"/>
                <a:cs typeface="Calibri"/>
              </a:rPr>
              <a:t>h</a:t>
            </a:r>
            <a:r>
              <a:rPr spc="-15" dirty="0">
                <a:solidFill>
                  <a:srgbClr val="FFFFFF"/>
                </a:solidFill>
                <a:latin typeface="Calibri"/>
                <a:cs typeface="Calibri"/>
              </a:rPr>
              <a:t> </a:t>
            </a:r>
            <a:r>
              <a:rPr spc="-40" dirty="0">
                <a:solidFill>
                  <a:srgbClr val="FFFFFF"/>
                </a:solidFill>
                <a:latin typeface="Calibri"/>
                <a:cs typeface="Calibri"/>
              </a:rPr>
              <a:t>f</a:t>
            </a:r>
            <a:r>
              <a:rPr spc="-15" dirty="0">
                <a:solidFill>
                  <a:srgbClr val="FFFFFF"/>
                </a:solidFill>
                <a:latin typeface="Calibri"/>
                <a:cs typeface="Calibri"/>
              </a:rPr>
              <a:t>o</a:t>
            </a:r>
            <a:r>
              <a:rPr spc="-5" dirty="0">
                <a:solidFill>
                  <a:srgbClr val="FFFFFF"/>
                </a:solidFill>
                <a:latin typeface="Calibri"/>
                <a:cs typeface="Calibri"/>
              </a:rPr>
              <a:t>r</a:t>
            </a:r>
            <a:r>
              <a:rPr spc="-30" dirty="0">
                <a:solidFill>
                  <a:srgbClr val="FFFFFF"/>
                </a:solidFill>
                <a:latin typeface="Calibri"/>
                <a:cs typeface="Calibri"/>
              </a:rPr>
              <a:t>w</a:t>
            </a:r>
            <a:r>
              <a:rPr spc="-10" dirty="0">
                <a:solidFill>
                  <a:srgbClr val="FFFFFF"/>
                </a:solidFill>
                <a:latin typeface="Calibri"/>
                <a:cs typeface="Calibri"/>
              </a:rPr>
              <a:t>a</a:t>
            </a:r>
            <a:r>
              <a:rPr spc="-40" dirty="0">
                <a:solidFill>
                  <a:srgbClr val="FFFFFF"/>
                </a:solidFill>
                <a:latin typeface="Calibri"/>
                <a:cs typeface="Calibri"/>
              </a:rPr>
              <a:t>r</a:t>
            </a:r>
            <a:r>
              <a:rPr spc="-10" dirty="0">
                <a:solidFill>
                  <a:srgbClr val="FFFFFF"/>
                </a:solidFill>
                <a:latin typeface="Calibri"/>
                <a:cs typeface="Calibri"/>
              </a:rPr>
              <a:t>d</a:t>
            </a:r>
            <a:r>
              <a:rPr spc="20" dirty="0">
                <a:solidFill>
                  <a:srgbClr val="FFFFFF"/>
                </a:solidFill>
                <a:latin typeface="Calibri"/>
                <a:cs typeface="Calibri"/>
              </a:rPr>
              <a:t> </a:t>
            </a:r>
            <a:r>
              <a:rPr spc="-40" dirty="0">
                <a:solidFill>
                  <a:srgbClr val="FFFFFF"/>
                </a:solidFill>
                <a:latin typeface="Calibri"/>
                <a:cs typeface="Calibri"/>
              </a:rPr>
              <a:t>f</a:t>
            </a:r>
            <a:r>
              <a:rPr spc="-15" dirty="0">
                <a:solidFill>
                  <a:srgbClr val="FFFFFF"/>
                </a:solidFill>
                <a:latin typeface="Calibri"/>
                <a:cs typeface="Calibri"/>
              </a:rPr>
              <a:t>o</a:t>
            </a:r>
            <a:r>
              <a:rPr spc="-10" dirty="0">
                <a:solidFill>
                  <a:srgbClr val="FFFFFF"/>
                </a:solidFill>
                <a:latin typeface="Calibri"/>
                <a:cs typeface="Calibri"/>
              </a:rPr>
              <a:t>r</a:t>
            </a:r>
            <a:r>
              <a:rPr spc="5" dirty="0">
                <a:solidFill>
                  <a:srgbClr val="FFFFFF"/>
                </a:solidFill>
                <a:latin typeface="Calibri"/>
                <a:cs typeface="Calibri"/>
              </a:rPr>
              <a:t> </a:t>
            </a:r>
            <a:r>
              <a:rPr spc="-5" dirty="0">
                <a:solidFill>
                  <a:srgbClr val="FFFFFF"/>
                </a:solidFill>
                <a:latin typeface="Calibri"/>
                <a:cs typeface="Calibri"/>
              </a:rPr>
              <a:t>t</a:t>
            </a:r>
            <a:r>
              <a:rPr spc="-10" dirty="0">
                <a:solidFill>
                  <a:srgbClr val="FFFFFF"/>
                </a:solidFill>
                <a:latin typeface="Calibri"/>
                <a:cs typeface="Calibri"/>
              </a:rPr>
              <a:t>he</a:t>
            </a:r>
            <a:r>
              <a:rPr spc="5" dirty="0">
                <a:solidFill>
                  <a:srgbClr val="FFFFFF"/>
                </a:solidFill>
                <a:latin typeface="Calibri"/>
                <a:cs typeface="Calibri"/>
              </a:rPr>
              <a:t> </a:t>
            </a:r>
            <a:r>
              <a:rPr spc="-10" dirty="0">
                <a:solidFill>
                  <a:srgbClr val="FFFFFF"/>
                </a:solidFill>
                <a:latin typeface="Calibri"/>
                <a:cs typeface="Calibri"/>
              </a:rPr>
              <a:t>un</a:t>
            </a:r>
            <a:r>
              <a:rPr dirty="0">
                <a:solidFill>
                  <a:srgbClr val="FFFFFF"/>
                </a:solidFill>
                <a:latin typeface="Calibri"/>
                <a:cs typeface="Calibri"/>
              </a:rPr>
              <a:t>i</a:t>
            </a:r>
            <a:r>
              <a:rPr spc="-25" dirty="0">
                <a:solidFill>
                  <a:srgbClr val="FFFFFF"/>
                </a:solidFill>
                <a:latin typeface="Calibri"/>
                <a:cs typeface="Calibri"/>
              </a:rPr>
              <a:t>n</a:t>
            </a:r>
            <a:r>
              <a:rPr spc="-20" dirty="0">
                <a:solidFill>
                  <a:srgbClr val="FFFFFF"/>
                </a:solidFill>
                <a:latin typeface="Calibri"/>
                <a:cs typeface="Calibri"/>
              </a:rPr>
              <a:t>t</a:t>
            </a:r>
            <a:r>
              <a:rPr spc="-15" dirty="0">
                <a:solidFill>
                  <a:srgbClr val="FFFFFF"/>
                </a:solidFill>
                <a:latin typeface="Calibri"/>
                <a:cs typeface="Calibri"/>
              </a:rPr>
              <a:t>err</a:t>
            </a:r>
            <a:r>
              <a:rPr spc="-10" dirty="0">
                <a:solidFill>
                  <a:srgbClr val="FFFFFF"/>
                </a:solidFill>
                <a:latin typeface="Calibri"/>
                <a:cs typeface="Calibri"/>
              </a:rPr>
              <a:t>u</a:t>
            </a:r>
            <a:r>
              <a:rPr spc="-25" dirty="0">
                <a:solidFill>
                  <a:srgbClr val="FFFFFF"/>
                </a:solidFill>
                <a:latin typeface="Calibri"/>
                <a:cs typeface="Calibri"/>
              </a:rPr>
              <a:t>p</a:t>
            </a:r>
            <a:r>
              <a:rPr spc="-20" dirty="0">
                <a:solidFill>
                  <a:srgbClr val="FFFFFF"/>
                </a:solidFill>
                <a:latin typeface="Calibri"/>
                <a:cs typeface="Calibri"/>
              </a:rPr>
              <a:t>t</a:t>
            </a:r>
            <a:r>
              <a:rPr spc="-15" dirty="0">
                <a:solidFill>
                  <a:srgbClr val="FFFFFF"/>
                </a:solidFill>
                <a:latin typeface="Calibri"/>
                <a:cs typeface="Calibri"/>
              </a:rPr>
              <a:t>e</a:t>
            </a:r>
            <a:r>
              <a:rPr spc="-10" dirty="0">
                <a:solidFill>
                  <a:srgbClr val="FFFFFF"/>
                </a:solidFill>
                <a:latin typeface="Calibri"/>
                <a:cs typeface="Calibri"/>
              </a:rPr>
              <a:t>d d</a:t>
            </a:r>
            <a:r>
              <a:rPr spc="-15" dirty="0">
                <a:solidFill>
                  <a:srgbClr val="FFFFFF"/>
                </a:solidFill>
                <a:latin typeface="Calibri"/>
                <a:cs typeface="Calibri"/>
              </a:rPr>
              <a:t>e</a:t>
            </a:r>
            <a:r>
              <a:rPr dirty="0">
                <a:solidFill>
                  <a:srgbClr val="FFFFFF"/>
                </a:solidFill>
                <a:latin typeface="Calibri"/>
                <a:cs typeface="Calibri"/>
              </a:rPr>
              <a:t>li</a:t>
            </a:r>
            <a:r>
              <a:rPr spc="-25" dirty="0">
                <a:solidFill>
                  <a:srgbClr val="FFFFFF"/>
                </a:solidFill>
                <a:latin typeface="Calibri"/>
                <a:cs typeface="Calibri"/>
              </a:rPr>
              <a:t>v</a:t>
            </a:r>
            <a:r>
              <a:rPr spc="-15" dirty="0">
                <a:solidFill>
                  <a:srgbClr val="FFFFFF"/>
                </a:solidFill>
                <a:latin typeface="Calibri"/>
                <a:cs typeface="Calibri"/>
              </a:rPr>
              <a:t>e</a:t>
            </a:r>
            <a:r>
              <a:rPr spc="-5" dirty="0">
                <a:solidFill>
                  <a:srgbClr val="FFFFFF"/>
                </a:solidFill>
                <a:latin typeface="Calibri"/>
                <a:cs typeface="Calibri"/>
              </a:rPr>
              <a:t>r</a:t>
            </a:r>
            <a:r>
              <a:rPr spc="-10" dirty="0">
                <a:solidFill>
                  <a:srgbClr val="FFFFFF"/>
                </a:solidFill>
                <a:latin typeface="Calibri"/>
                <a:cs typeface="Calibri"/>
              </a:rPr>
              <a:t>y</a:t>
            </a:r>
            <a:r>
              <a:rPr spc="5" dirty="0">
                <a:solidFill>
                  <a:srgbClr val="FFFFFF"/>
                </a:solidFill>
                <a:latin typeface="Calibri"/>
                <a:cs typeface="Calibri"/>
              </a:rPr>
              <a:t> </a:t>
            </a:r>
            <a:r>
              <a:rPr spc="-15" dirty="0">
                <a:solidFill>
                  <a:srgbClr val="FFFFFF"/>
                </a:solidFill>
                <a:latin typeface="Calibri"/>
                <a:cs typeface="Calibri"/>
              </a:rPr>
              <a:t>o</a:t>
            </a:r>
            <a:r>
              <a:rPr spc="-5" dirty="0">
                <a:solidFill>
                  <a:srgbClr val="FFFFFF"/>
                </a:solidFill>
                <a:latin typeface="Calibri"/>
                <a:cs typeface="Calibri"/>
              </a:rPr>
              <a:t>f</a:t>
            </a:r>
            <a:r>
              <a:rPr dirty="0">
                <a:solidFill>
                  <a:srgbClr val="FFFFFF"/>
                </a:solidFill>
                <a:latin typeface="Calibri"/>
                <a:cs typeface="Calibri"/>
              </a:rPr>
              <a:t> </a:t>
            </a:r>
            <a:r>
              <a:rPr spc="-10" dirty="0">
                <a:solidFill>
                  <a:srgbClr val="FFFFFF"/>
                </a:solidFill>
                <a:latin typeface="Calibri"/>
                <a:cs typeface="Calibri"/>
              </a:rPr>
              <a:t>pub</a:t>
            </a:r>
            <a:r>
              <a:rPr dirty="0">
                <a:solidFill>
                  <a:srgbClr val="FFFFFF"/>
                </a:solidFill>
                <a:latin typeface="Calibri"/>
                <a:cs typeface="Calibri"/>
              </a:rPr>
              <a:t>li</a:t>
            </a:r>
            <a:r>
              <a:rPr spc="-10" dirty="0">
                <a:solidFill>
                  <a:srgbClr val="FFFFFF"/>
                </a:solidFill>
                <a:latin typeface="Calibri"/>
                <a:cs typeface="Calibri"/>
              </a:rPr>
              <a:t>c</a:t>
            </a:r>
            <a:r>
              <a:rPr spc="-20" dirty="0">
                <a:solidFill>
                  <a:srgbClr val="FFFFFF"/>
                </a:solidFill>
                <a:latin typeface="Calibri"/>
                <a:cs typeface="Calibri"/>
              </a:rPr>
              <a:t> </a:t>
            </a:r>
            <a:r>
              <a:rPr spc="-15" dirty="0">
                <a:solidFill>
                  <a:srgbClr val="FFFFFF"/>
                </a:solidFill>
                <a:latin typeface="Calibri"/>
                <a:cs typeface="Calibri"/>
              </a:rPr>
              <a:t>se</a:t>
            </a:r>
            <a:r>
              <a:rPr spc="-5" dirty="0">
                <a:solidFill>
                  <a:srgbClr val="FFFFFF"/>
                </a:solidFill>
                <a:latin typeface="Calibri"/>
                <a:cs typeface="Calibri"/>
              </a:rPr>
              <a:t>r</a:t>
            </a:r>
            <a:r>
              <a:rPr spc="-15" dirty="0">
                <a:solidFill>
                  <a:srgbClr val="FFFFFF"/>
                </a:solidFill>
                <a:latin typeface="Calibri"/>
                <a:cs typeface="Calibri"/>
              </a:rPr>
              <a:t>v</a:t>
            </a:r>
            <a:r>
              <a:rPr dirty="0">
                <a:solidFill>
                  <a:srgbClr val="FFFFFF"/>
                </a:solidFill>
                <a:latin typeface="Calibri"/>
                <a:cs typeface="Calibri"/>
              </a:rPr>
              <a:t>i</a:t>
            </a:r>
            <a:r>
              <a:rPr spc="-15" dirty="0">
                <a:solidFill>
                  <a:srgbClr val="FFFFFF"/>
                </a:solidFill>
                <a:latin typeface="Calibri"/>
                <a:cs typeface="Calibri"/>
              </a:rPr>
              <a:t>ce</a:t>
            </a:r>
            <a:r>
              <a:rPr spc="-10" dirty="0">
                <a:solidFill>
                  <a:srgbClr val="FFFFFF"/>
                </a:solidFill>
                <a:latin typeface="Calibri"/>
                <a:cs typeface="Calibri"/>
              </a:rPr>
              <a:t>s</a:t>
            </a:r>
            <a:r>
              <a:rPr spc="20" dirty="0">
                <a:solidFill>
                  <a:srgbClr val="FFFFFF"/>
                </a:solidFill>
                <a:latin typeface="Calibri"/>
                <a:cs typeface="Calibri"/>
              </a:rPr>
              <a:t> </a:t>
            </a:r>
            <a:r>
              <a:rPr spc="-5" dirty="0">
                <a:solidFill>
                  <a:srgbClr val="FFFFFF"/>
                </a:solidFill>
                <a:latin typeface="Calibri"/>
                <a:cs typeface="Calibri"/>
              </a:rPr>
              <a:t>t</a:t>
            </a:r>
            <a:r>
              <a:rPr spc="-10" dirty="0">
                <a:solidFill>
                  <a:srgbClr val="FFFFFF"/>
                </a:solidFill>
                <a:latin typeface="Calibri"/>
                <a:cs typeface="Calibri"/>
              </a:rPr>
              <a:t>h</a:t>
            </a:r>
            <a:r>
              <a:rPr spc="-40" dirty="0">
                <a:solidFill>
                  <a:srgbClr val="FFFFFF"/>
                </a:solidFill>
                <a:latin typeface="Calibri"/>
                <a:cs typeface="Calibri"/>
              </a:rPr>
              <a:t>r</a:t>
            </a:r>
            <a:r>
              <a:rPr spc="-15" dirty="0">
                <a:solidFill>
                  <a:srgbClr val="FFFFFF"/>
                </a:solidFill>
                <a:latin typeface="Calibri"/>
                <a:cs typeface="Calibri"/>
              </a:rPr>
              <a:t>o</a:t>
            </a:r>
            <a:r>
              <a:rPr spc="-10" dirty="0">
                <a:solidFill>
                  <a:srgbClr val="FFFFFF"/>
                </a:solidFill>
                <a:latin typeface="Calibri"/>
                <a:cs typeface="Calibri"/>
              </a:rPr>
              <a:t>ugh</a:t>
            </a:r>
            <a:r>
              <a:rPr spc="10" dirty="0">
                <a:solidFill>
                  <a:srgbClr val="FFFFFF"/>
                </a:solidFill>
                <a:latin typeface="Calibri"/>
                <a:cs typeface="Calibri"/>
              </a:rPr>
              <a:t> </a:t>
            </a:r>
            <a:r>
              <a:rPr spc="-5" dirty="0">
                <a:solidFill>
                  <a:srgbClr val="FFFFFF"/>
                </a:solidFill>
                <a:latin typeface="Calibri"/>
                <a:cs typeface="Calibri"/>
              </a:rPr>
              <a:t>t</a:t>
            </a:r>
            <a:r>
              <a:rPr spc="-10" dirty="0">
                <a:solidFill>
                  <a:srgbClr val="FFFFFF"/>
                </a:solidFill>
                <a:latin typeface="Calibri"/>
                <a:cs typeface="Calibri"/>
              </a:rPr>
              <a:t>h</a:t>
            </a:r>
            <a:r>
              <a:rPr spc="-15" dirty="0">
                <a:solidFill>
                  <a:srgbClr val="FFFFFF"/>
                </a:solidFill>
                <a:latin typeface="Calibri"/>
                <a:cs typeface="Calibri"/>
              </a:rPr>
              <a:t>es</a:t>
            </a:r>
            <a:r>
              <a:rPr spc="-10" dirty="0">
                <a:solidFill>
                  <a:srgbClr val="FFFFFF"/>
                </a:solidFill>
                <a:latin typeface="Calibri"/>
                <a:cs typeface="Calibri"/>
              </a:rPr>
              <a:t>e</a:t>
            </a:r>
            <a:r>
              <a:rPr spc="5" dirty="0">
                <a:solidFill>
                  <a:srgbClr val="FFFFFF"/>
                </a:solidFill>
                <a:latin typeface="Calibri"/>
                <a:cs typeface="Calibri"/>
              </a:rPr>
              <a:t> </a:t>
            </a:r>
            <a:r>
              <a:rPr spc="-20" dirty="0">
                <a:solidFill>
                  <a:srgbClr val="FFFFFF"/>
                </a:solidFill>
                <a:latin typeface="Calibri"/>
                <a:cs typeface="Calibri"/>
              </a:rPr>
              <a:t>g</a:t>
            </a:r>
            <a:r>
              <a:rPr spc="-15" dirty="0">
                <a:solidFill>
                  <a:srgbClr val="FFFFFF"/>
                </a:solidFill>
                <a:latin typeface="Calibri"/>
                <a:cs typeface="Calibri"/>
              </a:rPr>
              <a:t>e</a:t>
            </a:r>
            <a:r>
              <a:rPr spc="-10" dirty="0">
                <a:solidFill>
                  <a:srgbClr val="FFFFFF"/>
                </a:solidFill>
                <a:latin typeface="Calibri"/>
                <a:cs typeface="Calibri"/>
              </a:rPr>
              <a:t>n</a:t>
            </a:r>
            <a:r>
              <a:rPr spc="-15" dirty="0">
                <a:solidFill>
                  <a:srgbClr val="FFFFFF"/>
                </a:solidFill>
                <a:latin typeface="Calibri"/>
                <a:cs typeface="Calibri"/>
              </a:rPr>
              <a:t>e</a:t>
            </a:r>
            <a:r>
              <a:rPr spc="-55" dirty="0">
                <a:solidFill>
                  <a:srgbClr val="FFFFFF"/>
                </a:solidFill>
                <a:latin typeface="Calibri"/>
                <a:cs typeface="Calibri"/>
              </a:rPr>
              <a:t>r</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nal</a:t>
            </a:r>
            <a:r>
              <a:rPr dirty="0">
                <a:solidFill>
                  <a:srgbClr val="FFFFFF"/>
                </a:solidFill>
                <a:latin typeface="Calibri"/>
                <a:cs typeface="Calibri"/>
              </a:rPr>
              <a:t> </a:t>
            </a:r>
            <a:r>
              <a:rPr spc="-15" dirty="0">
                <a:solidFill>
                  <a:srgbClr val="FFFFFF"/>
                </a:solidFill>
                <a:latin typeface="Calibri"/>
                <a:cs typeface="Calibri"/>
              </a:rPr>
              <a:t>c</a:t>
            </a:r>
            <a:r>
              <a:rPr spc="-10" dirty="0">
                <a:solidFill>
                  <a:srgbClr val="FFFFFF"/>
                </a:solidFill>
                <a:latin typeface="Calibri"/>
                <a:cs typeface="Calibri"/>
              </a:rPr>
              <a:t>han</a:t>
            </a:r>
            <a:r>
              <a:rPr spc="-20" dirty="0">
                <a:solidFill>
                  <a:srgbClr val="FFFFFF"/>
                </a:solidFill>
                <a:latin typeface="Calibri"/>
                <a:cs typeface="Calibri"/>
              </a:rPr>
              <a:t>g</a:t>
            </a:r>
            <a:r>
              <a:rPr spc="-15" dirty="0">
                <a:solidFill>
                  <a:srgbClr val="FFFFFF"/>
                </a:solidFill>
                <a:latin typeface="Calibri"/>
                <a:cs typeface="Calibri"/>
              </a:rPr>
              <a:t>es</a:t>
            </a:r>
            <a:r>
              <a:rPr spc="-5" dirty="0">
                <a:solidFill>
                  <a:srgbClr val="FFFFFF"/>
                </a:solidFill>
                <a:latin typeface="Calibri"/>
                <a:cs typeface="Calibri"/>
              </a:rPr>
              <a:t>.</a:t>
            </a:r>
            <a:endParaRPr dirty="0">
              <a:latin typeface="Calibri"/>
              <a:cs typeface="Calibri"/>
            </a:endParaRPr>
          </a:p>
          <a:p>
            <a:pPr>
              <a:lnSpc>
                <a:spcPct val="100000"/>
              </a:lnSpc>
              <a:buClr>
                <a:srgbClr val="FFFFFF"/>
              </a:buClr>
              <a:buFont typeface="Arial"/>
              <a:buChar char="•"/>
            </a:pPr>
            <a:endParaRPr dirty="0">
              <a:latin typeface="Times New Roman"/>
              <a:cs typeface="Times New Roman"/>
            </a:endParaRPr>
          </a:p>
          <a:p>
            <a:pPr marL="356870" marR="325755" indent="-336550">
              <a:lnSpc>
                <a:spcPct val="100000"/>
              </a:lnSpc>
              <a:spcBef>
                <a:spcPts val="1280"/>
              </a:spcBef>
              <a:buClr>
                <a:srgbClr val="FFFFFF"/>
              </a:buClr>
              <a:buFont typeface="Arial"/>
              <a:buChar char="•"/>
              <a:tabLst>
                <a:tab pos="357505" algn="l"/>
              </a:tabLst>
            </a:pPr>
            <a:r>
              <a:rPr spc="-20" dirty="0">
                <a:solidFill>
                  <a:srgbClr val="FFFFFF"/>
                </a:solidFill>
                <a:latin typeface="Calibri"/>
                <a:cs typeface="Calibri"/>
              </a:rPr>
              <a:t>O</a:t>
            </a:r>
            <a:r>
              <a:rPr spc="-5" dirty="0">
                <a:solidFill>
                  <a:srgbClr val="FFFFFF"/>
                </a:solidFill>
                <a:latin typeface="Calibri"/>
                <a:cs typeface="Calibri"/>
              </a:rPr>
              <a:t>t</a:t>
            </a:r>
            <a:r>
              <a:rPr spc="-10" dirty="0">
                <a:solidFill>
                  <a:srgbClr val="FFFFFF"/>
                </a:solidFill>
                <a:latin typeface="Calibri"/>
                <a:cs typeface="Calibri"/>
              </a:rPr>
              <a:t>h</a:t>
            </a:r>
            <a:r>
              <a:rPr spc="-15" dirty="0">
                <a:solidFill>
                  <a:srgbClr val="FFFFFF"/>
                </a:solidFill>
                <a:latin typeface="Calibri"/>
                <a:cs typeface="Calibri"/>
              </a:rPr>
              <a:t>e</a:t>
            </a:r>
            <a:r>
              <a:rPr spc="-10" dirty="0">
                <a:solidFill>
                  <a:srgbClr val="FFFFFF"/>
                </a:solidFill>
                <a:latin typeface="Calibri"/>
                <a:cs typeface="Calibri"/>
              </a:rPr>
              <a:t>r</a:t>
            </a:r>
            <a:r>
              <a:rPr spc="15" dirty="0">
                <a:solidFill>
                  <a:srgbClr val="FFFFFF"/>
                </a:solidFill>
                <a:latin typeface="Calibri"/>
                <a:cs typeface="Calibri"/>
              </a:rPr>
              <a:t> </a:t>
            </a:r>
            <a:r>
              <a:rPr spc="-30" dirty="0">
                <a:solidFill>
                  <a:srgbClr val="FFFFFF"/>
                </a:solidFill>
                <a:latin typeface="Calibri"/>
                <a:cs typeface="Calibri"/>
              </a:rPr>
              <a:t>t</a:t>
            </a:r>
            <a:r>
              <a:rPr spc="-10" dirty="0">
                <a:solidFill>
                  <a:srgbClr val="FFFFFF"/>
                </a:solidFill>
                <a:latin typeface="Calibri"/>
                <a:cs typeface="Calibri"/>
              </a:rPr>
              <a:t>a</a:t>
            </a:r>
            <a:r>
              <a:rPr spc="-15" dirty="0">
                <a:solidFill>
                  <a:srgbClr val="FFFFFF"/>
                </a:solidFill>
                <a:latin typeface="Calibri"/>
                <a:cs typeface="Calibri"/>
              </a:rPr>
              <a:t>s</a:t>
            </a:r>
            <a:r>
              <a:rPr spc="-30" dirty="0">
                <a:solidFill>
                  <a:srgbClr val="FFFFFF"/>
                </a:solidFill>
                <a:latin typeface="Calibri"/>
                <a:cs typeface="Calibri"/>
              </a:rPr>
              <a:t>k</a:t>
            </a:r>
            <a:r>
              <a:rPr spc="-10" dirty="0">
                <a:solidFill>
                  <a:srgbClr val="FFFFFF"/>
                </a:solidFill>
                <a:latin typeface="Calibri"/>
                <a:cs typeface="Calibri"/>
              </a:rPr>
              <a:t>s</a:t>
            </a:r>
            <a:r>
              <a:rPr spc="-5" dirty="0">
                <a:solidFill>
                  <a:srgbClr val="FFFFFF"/>
                </a:solidFill>
                <a:latin typeface="Calibri"/>
                <a:cs typeface="Calibri"/>
              </a:rPr>
              <a:t> </a:t>
            </a:r>
            <a:r>
              <a:rPr dirty="0">
                <a:solidFill>
                  <a:srgbClr val="FFFFFF"/>
                </a:solidFill>
                <a:latin typeface="Calibri"/>
                <a:cs typeface="Calibri"/>
              </a:rPr>
              <a:t>i</a:t>
            </a:r>
            <a:r>
              <a:rPr spc="-10" dirty="0">
                <a:solidFill>
                  <a:srgbClr val="FFFFFF"/>
                </a:solidFill>
                <a:latin typeface="Calibri"/>
                <a:cs typeface="Calibri"/>
              </a:rPr>
              <a:t>n</a:t>
            </a:r>
            <a:r>
              <a:rPr spc="-15" dirty="0">
                <a:solidFill>
                  <a:srgbClr val="FFFFFF"/>
                </a:solidFill>
                <a:latin typeface="Calibri"/>
                <a:cs typeface="Calibri"/>
              </a:rPr>
              <a:t>c</a:t>
            </a:r>
            <a:r>
              <a:rPr dirty="0">
                <a:solidFill>
                  <a:srgbClr val="FFFFFF"/>
                </a:solidFill>
                <a:latin typeface="Calibri"/>
                <a:cs typeface="Calibri"/>
              </a:rPr>
              <a:t>l</a:t>
            </a:r>
            <a:r>
              <a:rPr spc="-10" dirty="0">
                <a:solidFill>
                  <a:srgbClr val="FFFFFF"/>
                </a:solidFill>
                <a:latin typeface="Calibri"/>
                <a:cs typeface="Calibri"/>
              </a:rPr>
              <a:t>ud</a:t>
            </a:r>
            <a:r>
              <a:rPr spc="-15" dirty="0">
                <a:solidFill>
                  <a:srgbClr val="FFFFFF"/>
                </a:solidFill>
                <a:latin typeface="Calibri"/>
                <a:cs typeface="Calibri"/>
              </a:rPr>
              <a:t>e</a:t>
            </a:r>
            <a:r>
              <a:rPr spc="-5" dirty="0">
                <a:solidFill>
                  <a:srgbClr val="FFFFFF"/>
                </a:solidFill>
                <a:latin typeface="Calibri"/>
                <a:cs typeface="Calibri"/>
              </a:rPr>
              <a:t>:</a:t>
            </a:r>
            <a:r>
              <a:rPr spc="-20" dirty="0">
                <a:solidFill>
                  <a:srgbClr val="FFFFFF"/>
                </a:solidFill>
                <a:latin typeface="Calibri"/>
                <a:cs typeface="Calibri"/>
              </a:rPr>
              <a:t> </a:t>
            </a:r>
            <a:r>
              <a:rPr spc="-15" dirty="0">
                <a:solidFill>
                  <a:srgbClr val="FFFFFF"/>
                </a:solidFill>
                <a:latin typeface="Calibri"/>
                <a:cs typeface="Calibri"/>
              </a:rPr>
              <a:t>s</a:t>
            </a:r>
            <a:r>
              <a:rPr spc="-10" dirty="0">
                <a:solidFill>
                  <a:srgbClr val="FFFFFF"/>
                </a:solidFill>
                <a:latin typeface="Calibri"/>
                <a:cs typeface="Calibri"/>
              </a:rPr>
              <a:t>u</a:t>
            </a:r>
            <a:r>
              <a:rPr spc="0" dirty="0">
                <a:solidFill>
                  <a:srgbClr val="FFFFFF"/>
                </a:solidFill>
                <a:latin typeface="Calibri"/>
                <a:cs typeface="Calibri"/>
              </a:rPr>
              <a:t>g</a:t>
            </a:r>
            <a:r>
              <a:rPr spc="-20" dirty="0">
                <a:solidFill>
                  <a:srgbClr val="FFFFFF"/>
                </a:solidFill>
                <a:latin typeface="Calibri"/>
                <a:cs typeface="Calibri"/>
              </a:rPr>
              <a:t>g</a:t>
            </a:r>
            <a:r>
              <a:rPr spc="-15" dirty="0">
                <a:solidFill>
                  <a:srgbClr val="FFFFFF"/>
                </a:solidFill>
                <a:latin typeface="Calibri"/>
                <a:cs typeface="Calibri"/>
              </a:rPr>
              <a:t>e</a:t>
            </a:r>
            <a:r>
              <a:rPr spc="-25" dirty="0">
                <a:solidFill>
                  <a:srgbClr val="FFFFFF"/>
                </a:solidFill>
                <a:latin typeface="Calibri"/>
                <a:cs typeface="Calibri"/>
              </a:rPr>
              <a:t>s</a:t>
            </a:r>
            <a:r>
              <a:rPr spc="-10" dirty="0">
                <a:solidFill>
                  <a:srgbClr val="FFFFFF"/>
                </a:solidFill>
                <a:latin typeface="Calibri"/>
                <a:cs typeface="Calibri"/>
              </a:rPr>
              <a:t>t</a:t>
            </a:r>
            <a:r>
              <a:rPr dirty="0">
                <a:solidFill>
                  <a:srgbClr val="FFFFFF"/>
                </a:solidFill>
                <a:latin typeface="Calibri"/>
                <a:cs typeface="Calibri"/>
              </a:rPr>
              <a:t> </a:t>
            </a:r>
            <a:r>
              <a:rPr spc="-10" dirty="0">
                <a:solidFill>
                  <a:srgbClr val="FFFFFF"/>
                </a:solidFill>
                <a:latin typeface="Calibri"/>
                <a:cs typeface="Calibri"/>
              </a:rPr>
              <a:t>app</a:t>
            </a:r>
            <a:r>
              <a:rPr spc="-40" dirty="0">
                <a:solidFill>
                  <a:srgbClr val="FFFFFF"/>
                </a:solidFill>
                <a:latin typeface="Calibri"/>
                <a:cs typeface="Calibri"/>
              </a:rPr>
              <a:t>r</a:t>
            </a:r>
            <a:r>
              <a:rPr spc="-15" dirty="0">
                <a:solidFill>
                  <a:srgbClr val="FFFFFF"/>
                </a:solidFill>
                <a:latin typeface="Calibri"/>
                <a:cs typeface="Calibri"/>
              </a:rPr>
              <a:t>o</a:t>
            </a:r>
            <a:r>
              <a:rPr spc="-10" dirty="0">
                <a:solidFill>
                  <a:srgbClr val="FFFFFF"/>
                </a:solidFill>
                <a:latin typeface="Calibri"/>
                <a:cs typeface="Calibri"/>
              </a:rPr>
              <a:t>a</a:t>
            </a:r>
            <a:r>
              <a:rPr spc="-15" dirty="0">
                <a:solidFill>
                  <a:srgbClr val="FFFFFF"/>
                </a:solidFill>
                <a:latin typeface="Calibri"/>
                <a:cs typeface="Calibri"/>
              </a:rPr>
              <a:t>c</a:t>
            </a:r>
            <a:r>
              <a:rPr spc="-10" dirty="0">
                <a:solidFill>
                  <a:srgbClr val="FFFFFF"/>
                </a:solidFill>
                <a:latin typeface="Calibri"/>
                <a:cs typeface="Calibri"/>
              </a:rPr>
              <a:t>h</a:t>
            </a:r>
            <a:r>
              <a:rPr spc="-15" dirty="0">
                <a:solidFill>
                  <a:srgbClr val="FFFFFF"/>
                </a:solidFill>
                <a:latin typeface="Calibri"/>
                <a:cs typeface="Calibri"/>
              </a:rPr>
              <a:t>e</a:t>
            </a:r>
            <a:r>
              <a:rPr spc="-10" dirty="0">
                <a:solidFill>
                  <a:srgbClr val="FFFFFF"/>
                </a:solidFill>
                <a:latin typeface="Calibri"/>
                <a:cs typeface="Calibri"/>
              </a:rPr>
              <a:t>s</a:t>
            </a:r>
            <a:r>
              <a:rPr spc="10" dirty="0">
                <a:solidFill>
                  <a:srgbClr val="FFFFFF"/>
                </a:solidFill>
                <a:latin typeface="Calibri"/>
                <a:cs typeface="Calibri"/>
              </a:rPr>
              <a:t> </a:t>
            </a:r>
            <a:r>
              <a:rPr spc="-40" dirty="0">
                <a:solidFill>
                  <a:srgbClr val="FFFFFF"/>
                </a:solidFill>
                <a:latin typeface="Calibri"/>
                <a:cs typeface="Calibri"/>
              </a:rPr>
              <a:t>f</a:t>
            </a:r>
            <a:r>
              <a:rPr spc="-15" dirty="0">
                <a:solidFill>
                  <a:srgbClr val="FFFFFF"/>
                </a:solidFill>
                <a:latin typeface="Calibri"/>
                <a:cs typeface="Calibri"/>
              </a:rPr>
              <a:t>o</a:t>
            </a:r>
            <a:r>
              <a:rPr spc="-10" dirty="0">
                <a:solidFill>
                  <a:srgbClr val="FFFFFF"/>
                </a:solidFill>
                <a:latin typeface="Calibri"/>
                <a:cs typeface="Calibri"/>
              </a:rPr>
              <a:t>r</a:t>
            </a:r>
            <a:r>
              <a:rPr spc="15" dirty="0">
                <a:solidFill>
                  <a:srgbClr val="FFFFFF"/>
                </a:solidFill>
                <a:latin typeface="Calibri"/>
                <a:cs typeface="Calibri"/>
              </a:rPr>
              <a:t> </a:t>
            </a:r>
            <a:r>
              <a:rPr spc="-25" dirty="0">
                <a:solidFill>
                  <a:srgbClr val="FFFFFF"/>
                </a:solidFill>
                <a:latin typeface="Calibri"/>
                <a:cs typeface="Calibri"/>
              </a:rPr>
              <a:t>e</a:t>
            </a:r>
            <a:r>
              <a:rPr spc="-35" dirty="0">
                <a:solidFill>
                  <a:srgbClr val="FFFFFF"/>
                </a:solidFill>
                <a:latin typeface="Calibri"/>
                <a:cs typeface="Calibri"/>
              </a:rPr>
              <a:t>v</a:t>
            </a:r>
            <a:r>
              <a:rPr spc="-10" dirty="0">
                <a:solidFill>
                  <a:srgbClr val="FFFFFF"/>
                </a:solidFill>
                <a:latin typeface="Calibri"/>
                <a:cs typeface="Calibri"/>
              </a:rPr>
              <a:t>a</a:t>
            </a:r>
            <a:r>
              <a:rPr dirty="0">
                <a:solidFill>
                  <a:srgbClr val="FFFFFF"/>
                </a:solidFill>
                <a:latin typeface="Calibri"/>
                <a:cs typeface="Calibri"/>
              </a:rPr>
              <a:t>l</a:t>
            </a:r>
            <a:r>
              <a:rPr spc="-10" dirty="0">
                <a:solidFill>
                  <a:srgbClr val="FFFFFF"/>
                </a:solidFill>
                <a:latin typeface="Calibri"/>
                <a:cs typeface="Calibri"/>
              </a:rPr>
              <a:t>u</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0" dirty="0">
                <a:solidFill>
                  <a:srgbClr val="FFFFFF"/>
                </a:solidFill>
                <a:latin typeface="Calibri"/>
                <a:cs typeface="Calibri"/>
              </a:rPr>
              <a:t>ng</a:t>
            </a:r>
            <a:r>
              <a:rPr dirty="0">
                <a:solidFill>
                  <a:srgbClr val="FFFFFF"/>
                </a:solidFill>
                <a:latin typeface="Calibri"/>
                <a:cs typeface="Calibri"/>
              </a:rPr>
              <a:t> </a:t>
            </a:r>
            <a:r>
              <a:rPr spc="-20" dirty="0">
                <a:solidFill>
                  <a:srgbClr val="FFFFFF"/>
                </a:solidFill>
                <a:latin typeface="Calibri"/>
                <a:cs typeface="Calibri"/>
              </a:rPr>
              <a:t> </a:t>
            </a:r>
            <a:r>
              <a:rPr spc="-10" dirty="0">
                <a:solidFill>
                  <a:srgbClr val="FFFFFF"/>
                </a:solidFill>
                <a:latin typeface="Calibri"/>
                <a:cs typeface="Calibri"/>
              </a:rPr>
              <a:t>and</a:t>
            </a:r>
            <a:r>
              <a:rPr spc="-15" dirty="0">
                <a:solidFill>
                  <a:srgbClr val="FFFFFF"/>
                </a:solidFill>
                <a:latin typeface="Calibri"/>
                <a:cs typeface="Calibri"/>
              </a:rPr>
              <a:t> </a:t>
            </a:r>
            <a:r>
              <a:rPr dirty="0">
                <a:solidFill>
                  <a:srgbClr val="FFFFFF"/>
                </a:solidFill>
                <a:latin typeface="Calibri"/>
                <a:cs typeface="Calibri"/>
              </a:rPr>
              <a:t>i</a:t>
            </a:r>
            <a:r>
              <a:rPr spc="-25" dirty="0">
                <a:solidFill>
                  <a:srgbClr val="FFFFFF"/>
                </a:solidFill>
                <a:latin typeface="Calibri"/>
                <a:cs typeface="Calibri"/>
              </a:rPr>
              <a:t>n</a:t>
            </a:r>
            <a:r>
              <a:rPr spc="-20" dirty="0">
                <a:solidFill>
                  <a:srgbClr val="FFFFFF"/>
                </a:solidFill>
                <a:latin typeface="Calibri"/>
                <a:cs typeface="Calibri"/>
              </a:rPr>
              <a:t>t</a:t>
            </a:r>
            <a:r>
              <a:rPr spc="-15" dirty="0">
                <a:solidFill>
                  <a:srgbClr val="FFFFFF"/>
                </a:solidFill>
                <a:latin typeface="Calibri"/>
                <a:cs typeface="Calibri"/>
              </a:rPr>
              <a:t>e</a:t>
            </a:r>
            <a:r>
              <a:rPr spc="-10" dirty="0">
                <a:solidFill>
                  <a:srgbClr val="FFFFFF"/>
                </a:solidFill>
                <a:latin typeface="Calibri"/>
                <a:cs typeface="Calibri"/>
              </a:rPr>
              <a:t>g</a:t>
            </a:r>
            <a:r>
              <a:rPr spc="-55" dirty="0">
                <a:solidFill>
                  <a:srgbClr val="FFFFFF"/>
                </a:solidFill>
                <a:latin typeface="Calibri"/>
                <a:cs typeface="Calibri"/>
              </a:rPr>
              <a:t>r</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0" dirty="0">
                <a:solidFill>
                  <a:srgbClr val="FFFFFF"/>
                </a:solidFill>
                <a:latin typeface="Calibri"/>
                <a:cs typeface="Calibri"/>
              </a:rPr>
              <a:t>ng</a:t>
            </a:r>
            <a:r>
              <a:rPr spc="-35" dirty="0">
                <a:solidFill>
                  <a:srgbClr val="FFFFFF"/>
                </a:solidFill>
                <a:latin typeface="Calibri"/>
                <a:cs typeface="Calibri"/>
              </a:rPr>
              <a:t> </a:t>
            </a:r>
            <a:r>
              <a:rPr spc="-10" dirty="0">
                <a:solidFill>
                  <a:srgbClr val="FFFFFF"/>
                </a:solidFill>
                <a:latin typeface="Calibri"/>
                <a:cs typeface="Calibri"/>
              </a:rPr>
              <a:t>n</a:t>
            </a:r>
            <a:r>
              <a:rPr spc="-25" dirty="0">
                <a:solidFill>
                  <a:srgbClr val="FFFFFF"/>
                </a:solidFill>
                <a:latin typeface="Calibri"/>
                <a:cs typeface="Calibri"/>
              </a:rPr>
              <a:t>e</a:t>
            </a:r>
            <a:r>
              <a:rPr spc="-15" dirty="0">
                <a:solidFill>
                  <a:srgbClr val="FFFFFF"/>
                </a:solidFill>
                <a:latin typeface="Calibri"/>
                <a:cs typeface="Calibri"/>
              </a:rPr>
              <a:t>w</a:t>
            </a:r>
            <a:r>
              <a:rPr spc="20" dirty="0">
                <a:solidFill>
                  <a:srgbClr val="FFFFFF"/>
                </a:solidFill>
                <a:latin typeface="Calibri"/>
                <a:cs typeface="Calibri"/>
              </a:rPr>
              <a:t> </a:t>
            </a:r>
            <a:r>
              <a:rPr spc="-25" dirty="0">
                <a:solidFill>
                  <a:srgbClr val="FFFFFF"/>
                </a:solidFill>
                <a:latin typeface="Calibri"/>
                <a:cs typeface="Calibri"/>
              </a:rPr>
              <a:t>c</a:t>
            </a:r>
            <a:r>
              <a:rPr spc="-10" dirty="0">
                <a:solidFill>
                  <a:srgbClr val="FFFFFF"/>
                </a:solidFill>
                <a:latin typeface="Calibri"/>
                <a:cs typeface="Calibri"/>
              </a:rPr>
              <a:t>apab</a:t>
            </a:r>
            <a:r>
              <a:rPr dirty="0">
                <a:solidFill>
                  <a:srgbClr val="FFFFFF"/>
                </a:solidFill>
                <a:latin typeface="Calibri"/>
                <a:cs typeface="Calibri"/>
              </a:rPr>
              <a:t>il</a:t>
            </a:r>
            <a:r>
              <a:rPr spc="-15" dirty="0">
                <a:solidFill>
                  <a:srgbClr val="FFFFFF"/>
                </a:solidFill>
                <a:latin typeface="Calibri"/>
                <a:cs typeface="Calibri"/>
              </a:rPr>
              <a:t>i</a:t>
            </a:r>
            <a:r>
              <a:rPr spc="-5" dirty="0">
                <a:solidFill>
                  <a:srgbClr val="FFFFFF"/>
                </a:solidFill>
                <a:latin typeface="Calibri"/>
                <a:cs typeface="Calibri"/>
              </a:rPr>
              <a:t>t</a:t>
            </a:r>
            <a:r>
              <a:rPr spc="-15" dirty="0">
                <a:solidFill>
                  <a:srgbClr val="FFFFFF"/>
                </a:solidFill>
                <a:latin typeface="Calibri"/>
                <a:cs typeface="Calibri"/>
              </a:rPr>
              <a:t>ie</a:t>
            </a:r>
            <a:r>
              <a:rPr spc="-10" dirty="0">
                <a:solidFill>
                  <a:srgbClr val="FFFFFF"/>
                </a:solidFill>
                <a:latin typeface="Calibri"/>
                <a:cs typeface="Calibri"/>
              </a:rPr>
              <a:t>s</a:t>
            </a:r>
            <a:r>
              <a:rPr spc="-5" dirty="0">
                <a:solidFill>
                  <a:srgbClr val="FFFFFF"/>
                </a:solidFill>
                <a:latin typeface="Calibri"/>
                <a:cs typeface="Calibri"/>
              </a:rPr>
              <a:t> </a:t>
            </a:r>
            <a:r>
              <a:rPr dirty="0">
                <a:solidFill>
                  <a:srgbClr val="FFFFFF"/>
                </a:solidFill>
                <a:latin typeface="Calibri"/>
                <a:cs typeface="Calibri"/>
              </a:rPr>
              <a:t>f</a:t>
            </a:r>
            <a:r>
              <a:rPr spc="-40" dirty="0">
                <a:solidFill>
                  <a:srgbClr val="FFFFFF"/>
                </a:solidFill>
                <a:latin typeface="Calibri"/>
                <a:cs typeface="Calibri"/>
              </a:rPr>
              <a:t>r</a:t>
            </a:r>
            <a:r>
              <a:rPr spc="-15" dirty="0">
                <a:solidFill>
                  <a:srgbClr val="FFFFFF"/>
                </a:solidFill>
                <a:latin typeface="Calibri"/>
                <a:cs typeface="Calibri"/>
              </a:rPr>
              <a:t>om</a:t>
            </a:r>
            <a:r>
              <a:rPr spc="15" dirty="0">
                <a:solidFill>
                  <a:srgbClr val="FFFFFF"/>
                </a:solidFill>
                <a:latin typeface="Calibri"/>
                <a:cs typeface="Calibri"/>
              </a:rPr>
              <a:t> </a:t>
            </a:r>
            <a:r>
              <a:rPr spc="-10" dirty="0">
                <a:solidFill>
                  <a:srgbClr val="92D050"/>
                </a:solidFill>
                <a:latin typeface="Calibri"/>
                <a:cs typeface="Calibri"/>
              </a:rPr>
              <a:t>n</a:t>
            </a:r>
            <a:r>
              <a:rPr spc="-15" dirty="0">
                <a:solidFill>
                  <a:srgbClr val="92D050"/>
                </a:solidFill>
                <a:latin typeface="Calibri"/>
                <a:cs typeface="Calibri"/>
              </a:rPr>
              <a:t>o</a:t>
            </a:r>
            <a:r>
              <a:rPr spc="-10" dirty="0">
                <a:solidFill>
                  <a:srgbClr val="92D050"/>
                </a:solidFill>
                <a:latin typeface="Calibri"/>
                <a:cs typeface="Calibri"/>
              </a:rPr>
              <a:t>n</a:t>
            </a:r>
            <a:r>
              <a:rPr spc="-5" dirty="0">
                <a:solidFill>
                  <a:srgbClr val="92D050"/>
                </a:solidFill>
                <a:latin typeface="Calibri"/>
                <a:cs typeface="Calibri"/>
              </a:rPr>
              <a:t> t</a:t>
            </a:r>
            <a:r>
              <a:rPr spc="-55" dirty="0">
                <a:solidFill>
                  <a:srgbClr val="92D050"/>
                </a:solidFill>
                <a:latin typeface="Calibri"/>
                <a:cs typeface="Calibri"/>
              </a:rPr>
              <a:t>r</a:t>
            </a:r>
            <a:r>
              <a:rPr spc="-10" dirty="0">
                <a:solidFill>
                  <a:srgbClr val="92D050"/>
                </a:solidFill>
                <a:latin typeface="Calibri"/>
                <a:cs typeface="Calibri"/>
              </a:rPr>
              <a:t>ad</a:t>
            </a:r>
            <a:r>
              <a:rPr dirty="0">
                <a:solidFill>
                  <a:srgbClr val="92D050"/>
                </a:solidFill>
                <a:latin typeface="Calibri"/>
                <a:cs typeface="Calibri"/>
              </a:rPr>
              <a:t>i</a:t>
            </a:r>
            <a:r>
              <a:rPr spc="-5" dirty="0">
                <a:solidFill>
                  <a:srgbClr val="92D050"/>
                </a:solidFill>
                <a:latin typeface="Calibri"/>
                <a:cs typeface="Calibri"/>
              </a:rPr>
              <a:t>t</a:t>
            </a:r>
            <a:r>
              <a:rPr dirty="0">
                <a:solidFill>
                  <a:srgbClr val="92D050"/>
                </a:solidFill>
                <a:latin typeface="Calibri"/>
                <a:cs typeface="Calibri"/>
              </a:rPr>
              <a:t>i</a:t>
            </a:r>
            <a:r>
              <a:rPr spc="-15" dirty="0">
                <a:solidFill>
                  <a:srgbClr val="92D050"/>
                </a:solidFill>
                <a:latin typeface="Calibri"/>
                <a:cs typeface="Calibri"/>
              </a:rPr>
              <a:t>o</a:t>
            </a:r>
            <a:r>
              <a:rPr spc="-10" dirty="0">
                <a:solidFill>
                  <a:srgbClr val="92D050"/>
                </a:solidFill>
                <a:latin typeface="Calibri"/>
                <a:cs typeface="Calibri"/>
              </a:rPr>
              <a:t>nal</a:t>
            </a:r>
            <a:r>
              <a:rPr spc="-20" dirty="0">
                <a:solidFill>
                  <a:srgbClr val="92D050"/>
                </a:solidFill>
                <a:latin typeface="Calibri"/>
                <a:cs typeface="Calibri"/>
              </a:rPr>
              <a:t> </a:t>
            </a:r>
            <a:r>
              <a:rPr spc="-15" dirty="0">
                <a:solidFill>
                  <a:srgbClr val="92D050"/>
                </a:solidFill>
                <a:latin typeface="Calibri"/>
                <a:cs typeface="Calibri"/>
              </a:rPr>
              <a:t>s</a:t>
            </a:r>
            <a:r>
              <a:rPr spc="-10" dirty="0">
                <a:solidFill>
                  <a:srgbClr val="92D050"/>
                </a:solidFill>
                <a:latin typeface="Calibri"/>
                <a:cs typeface="Calibri"/>
              </a:rPr>
              <a:t>upp</a:t>
            </a:r>
            <a:r>
              <a:rPr dirty="0">
                <a:solidFill>
                  <a:srgbClr val="92D050"/>
                </a:solidFill>
                <a:latin typeface="Calibri"/>
                <a:cs typeface="Calibri"/>
              </a:rPr>
              <a:t>li</a:t>
            </a:r>
            <a:r>
              <a:rPr spc="-15" dirty="0">
                <a:solidFill>
                  <a:srgbClr val="92D050"/>
                </a:solidFill>
                <a:latin typeface="Calibri"/>
                <a:cs typeface="Calibri"/>
              </a:rPr>
              <a:t>e</a:t>
            </a:r>
            <a:r>
              <a:rPr spc="-40" dirty="0">
                <a:solidFill>
                  <a:srgbClr val="92D050"/>
                </a:solidFill>
                <a:latin typeface="Calibri"/>
                <a:cs typeface="Calibri"/>
              </a:rPr>
              <a:t>r</a:t>
            </a:r>
            <a:r>
              <a:rPr spc="-10" dirty="0">
                <a:solidFill>
                  <a:srgbClr val="92D050"/>
                </a:solidFill>
                <a:latin typeface="Calibri"/>
                <a:cs typeface="Calibri"/>
              </a:rPr>
              <a:t>s</a:t>
            </a:r>
            <a:r>
              <a:rPr dirty="0">
                <a:solidFill>
                  <a:srgbClr val="92D050"/>
                </a:solidFill>
                <a:latin typeface="Calibri"/>
                <a:cs typeface="Calibri"/>
              </a:rPr>
              <a:t> </a:t>
            </a:r>
            <a:r>
              <a:rPr spc="-15" dirty="0">
                <a:solidFill>
                  <a:srgbClr val="FFFFFF"/>
                </a:solidFill>
                <a:latin typeface="Calibri"/>
                <a:cs typeface="Calibri"/>
              </a:rPr>
              <a:t>o</a:t>
            </a:r>
            <a:r>
              <a:rPr spc="-5" dirty="0">
                <a:solidFill>
                  <a:srgbClr val="FFFFFF"/>
                </a:solidFill>
                <a:latin typeface="Calibri"/>
                <a:cs typeface="Calibri"/>
              </a:rPr>
              <a:t>f</a:t>
            </a:r>
            <a:r>
              <a:rPr dirty="0">
                <a:solidFill>
                  <a:srgbClr val="FFFFFF"/>
                </a:solidFill>
                <a:latin typeface="Calibri"/>
                <a:cs typeface="Calibri"/>
              </a:rPr>
              <a:t> </a:t>
            </a:r>
            <a:r>
              <a:rPr spc="-35" dirty="0">
                <a:solidFill>
                  <a:srgbClr val="FFFFFF"/>
                </a:solidFill>
                <a:latin typeface="Calibri"/>
                <a:cs typeface="Calibri"/>
              </a:rPr>
              <a:t>E</a:t>
            </a:r>
            <a:r>
              <a:rPr spc="-10" dirty="0">
                <a:solidFill>
                  <a:srgbClr val="FFFFFF"/>
                </a:solidFill>
                <a:latin typeface="Calibri"/>
                <a:cs typeface="Calibri"/>
              </a:rPr>
              <a:t>a</a:t>
            </a:r>
            <a:r>
              <a:rPr spc="-15" dirty="0">
                <a:solidFill>
                  <a:srgbClr val="FFFFFF"/>
                </a:solidFill>
                <a:latin typeface="Calibri"/>
                <a:cs typeface="Calibri"/>
              </a:rPr>
              <a:t>r</a:t>
            </a:r>
            <a:r>
              <a:rPr spc="-5" dirty="0">
                <a:solidFill>
                  <a:srgbClr val="FFFFFF"/>
                </a:solidFill>
                <a:latin typeface="Calibri"/>
                <a:cs typeface="Calibri"/>
              </a:rPr>
              <a:t>t</a:t>
            </a:r>
            <a:r>
              <a:rPr spc="-10" dirty="0">
                <a:solidFill>
                  <a:srgbClr val="FFFFFF"/>
                </a:solidFill>
                <a:latin typeface="Calibri"/>
                <a:cs typeface="Calibri"/>
              </a:rPr>
              <a:t>h</a:t>
            </a:r>
            <a:r>
              <a:rPr spc="10" dirty="0">
                <a:solidFill>
                  <a:srgbClr val="FFFFFF"/>
                </a:solidFill>
                <a:latin typeface="Calibri"/>
                <a:cs typeface="Calibri"/>
              </a:rPr>
              <a:t> </a:t>
            </a:r>
            <a:r>
              <a:rPr spc="-15" dirty="0">
                <a:solidFill>
                  <a:srgbClr val="FFFFFF"/>
                </a:solidFill>
                <a:latin typeface="Calibri"/>
                <a:cs typeface="Calibri"/>
              </a:rPr>
              <a:t>o</a:t>
            </a:r>
            <a:r>
              <a:rPr spc="-25" dirty="0">
                <a:solidFill>
                  <a:srgbClr val="FFFFFF"/>
                </a:solidFill>
                <a:latin typeface="Calibri"/>
                <a:cs typeface="Calibri"/>
              </a:rPr>
              <a:t>b</a:t>
            </a:r>
            <a:r>
              <a:rPr spc="-15" dirty="0">
                <a:solidFill>
                  <a:srgbClr val="FFFFFF"/>
                </a:solidFill>
                <a:latin typeface="Calibri"/>
                <a:cs typeface="Calibri"/>
              </a:rPr>
              <a:t>se</a:t>
            </a:r>
            <a:r>
              <a:rPr spc="-5" dirty="0">
                <a:solidFill>
                  <a:srgbClr val="FFFFFF"/>
                </a:solidFill>
                <a:latin typeface="Calibri"/>
                <a:cs typeface="Calibri"/>
              </a:rPr>
              <a:t>r</a:t>
            </a:r>
            <a:r>
              <a:rPr spc="-35" dirty="0">
                <a:solidFill>
                  <a:srgbClr val="FFFFFF"/>
                </a:solidFill>
                <a:latin typeface="Calibri"/>
                <a:cs typeface="Calibri"/>
              </a:rPr>
              <a:t>v</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s</a:t>
            </a:r>
            <a:r>
              <a:rPr spc="-5" dirty="0">
                <a:solidFill>
                  <a:srgbClr val="FFFFFF"/>
                </a:solidFill>
                <a:latin typeface="Calibri"/>
                <a:cs typeface="Calibri"/>
              </a:rPr>
              <a:t>;</a:t>
            </a:r>
            <a:r>
              <a:rPr spc="25" dirty="0">
                <a:solidFill>
                  <a:srgbClr val="FFFFFF"/>
                </a:solidFill>
                <a:latin typeface="Calibri"/>
                <a:cs typeface="Calibri"/>
              </a:rPr>
              <a:t> </a:t>
            </a:r>
            <a:r>
              <a:rPr spc="-20" dirty="0">
                <a:solidFill>
                  <a:srgbClr val="FFFFFF"/>
                </a:solidFill>
                <a:latin typeface="Calibri"/>
                <a:cs typeface="Calibri"/>
              </a:rPr>
              <a:t>m</a:t>
            </a:r>
            <a:r>
              <a:rPr spc="-35" dirty="0">
                <a:solidFill>
                  <a:srgbClr val="FFFFFF"/>
                </a:solidFill>
                <a:latin typeface="Calibri"/>
                <a:cs typeface="Calibri"/>
              </a:rPr>
              <a:t>a</a:t>
            </a:r>
            <a:r>
              <a:rPr spc="-10" dirty="0">
                <a:solidFill>
                  <a:srgbClr val="FFFFFF"/>
                </a:solidFill>
                <a:latin typeface="Calibri"/>
                <a:cs typeface="Calibri"/>
              </a:rPr>
              <a:t>y</a:t>
            </a:r>
            <a:r>
              <a:rPr spc="-5" dirty="0">
                <a:solidFill>
                  <a:srgbClr val="FFFFFF"/>
                </a:solidFill>
                <a:latin typeface="Calibri"/>
                <a:cs typeface="Calibri"/>
              </a:rPr>
              <a:t> </a:t>
            </a:r>
            <a:r>
              <a:rPr spc="-15" dirty="0">
                <a:solidFill>
                  <a:srgbClr val="FFFFFF"/>
                </a:solidFill>
                <a:latin typeface="Calibri"/>
                <a:cs typeface="Calibri"/>
              </a:rPr>
              <a:t>of</a:t>
            </a:r>
            <a:r>
              <a:rPr spc="-40" dirty="0">
                <a:solidFill>
                  <a:srgbClr val="FFFFFF"/>
                </a:solidFill>
                <a:latin typeface="Calibri"/>
                <a:cs typeface="Calibri"/>
              </a:rPr>
              <a:t>f</a:t>
            </a:r>
            <a:r>
              <a:rPr spc="-15" dirty="0">
                <a:solidFill>
                  <a:srgbClr val="FFFFFF"/>
                </a:solidFill>
                <a:latin typeface="Calibri"/>
                <a:cs typeface="Calibri"/>
              </a:rPr>
              <a:t>e</a:t>
            </a:r>
            <a:r>
              <a:rPr spc="-10" dirty="0">
                <a:solidFill>
                  <a:srgbClr val="FFFFFF"/>
                </a:solidFill>
                <a:latin typeface="Calibri"/>
                <a:cs typeface="Calibri"/>
              </a:rPr>
              <a:t>r</a:t>
            </a:r>
            <a:r>
              <a:rPr spc="5" dirty="0">
                <a:solidFill>
                  <a:srgbClr val="FFFFFF"/>
                </a:solidFill>
                <a:latin typeface="Calibri"/>
                <a:cs typeface="Calibri"/>
              </a:rPr>
              <a:t> </a:t>
            </a:r>
            <a:r>
              <a:rPr spc="-40" dirty="0">
                <a:solidFill>
                  <a:srgbClr val="FFFFFF"/>
                </a:solidFill>
                <a:latin typeface="Calibri"/>
                <a:cs typeface="Calibri"/>
              </a:rPr>
              <a:t>r</a:t>
            </a:r>
            <a:r>
              <a:rPr spc="-15" dirty="0">
                <a:solidFill>
                  <a:srgbClr val="FFFFFF"/>
                </a:solidFill>
                <a:latin typeface="Calibri"/>
                <a:cs typeface="Calibri"/>
              </a:rPr>
              <a:t>e</a:t>
            </a:r>
            <a:r>
              <a:rPr spc="-25" dirty="0">
                <a:solidFill>
                  <a:srgbClr val="FFFFFF"/>
                </a:solidFill>
                <a:latin typeface="Calibri"/>
                <a:cs typeface="Calibri"/>
              </a:rPr>
              <a:t>c</a:t>
            </a:r>
            <a:r>
              <a:rPr spc="-20" dirty="0">
                <a:solidFill>
                  <a:srgbClr val="FFFFFF"/>
                </a:solidFill>
                <a:latin typeface="Calibri"/>
                <a:cs typeface="Calibri"/>
              </a:rPr>
              <a:t>omm</a:t>
            </a:r>
            <a:r>
              <a:rPr spc="-15" dirty="0">
                <a:solidFill>
                  <a:srgbClr val="FFFFFF"/>
                </a:solidFill>
                <a:latin typeface="Calibri"/>
                <a:cs typeface="Calibri"/>
              </a:rPr>
              <a:t>e</a:t>
            </a:r>
            <a:r>
              <a:rPr spc="-10" dirty="0">
                <a:solidFill>
                  <a:srgbClr val="FFFFFF"/>
                </a:solidFill>
                <a:latin typeface="Calibri"/>
                <a:cs typeface="Calibri"/>
              </a:rPr>
              <a:t>nd</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ns</a:t>
            </a:r>
            <a:r>
              <a:rPr spc="-5" dirty="0">
                <a:solidFill>
                  <a:srgbClr val="FFFFFF"/>
                </a:solidFill>
                <a:latin typeface="Calibri"/>
                <a:cs typeface="Calibri"/>
              </a:rPr>
              <a:t> </a:t>
            </a:r>
            <a:r>
              <a:rPr spc="-25" dirty="0">
                <a:solidFill>
                  <a:srgbClr val="FFFFFF"/>
                </a:solidFill>
                <a:latin typeface="Calibri"/>
                <a:cs typeface="Calibri"/>
              </a:rPr>
              <a:t>c</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cer</a:t>
            </a:r>
            <a:r>
              <a:rPr spc="-10" dirty="0">
                <a:solidFill>
                  <a:srgbClr val="FFFFFF"/>
                </a:solidFill>
                <a:latin typeface="Calibri"/>
                <a:cs typeface="Calibri"/>
              </a:rPr>
              <a:t>n</a:t>
            </a:r>
            <a:r>
              <a:rPr dirty="0">
                <a:solidFill>
                  <a:srgbClr val="FFFFFF"/>
                </a:solidFill>
                <a:latin typeface="Calibri"/>
                <a:cs typeface="Calibri"/>
              </a:rPr>
              <a:t>i</a:t>
            </a:r>
            <a:r>
              <a:rPr spc="-10" dirty="0">
                <a:solidFill>
                  <a:srgbClr val="FFFFFF"/>
                </a:solidFill>
                <a:latin typeface="Calibri"/>
                <a:cs typeface="Calibri"/>
              </a:rPr>
              <a:t>ng</a:t>
            </a:r>
            <a:r>
              <a:rPr spc="10" dirty="0">
                <a:solidFill>
                  <a:srgbClr val="FFFFFF"/>
                </a:solidFill>
                <a:latin typeface="Calibri"/>
                <a:cs typeface="Calibri"/>
              </a:rPr>
              <a:t> </a:t>
            </a:r>
            <a:r>
              <a:rPr spc="-5" dirty="0">
                <a:solidFill>
                  <a:srgbClr val="FFFFFF"/>
                </a:solidFill>
                <a:latin typeface="Calibri"/>
                <a:cs typeface="Calibri"/>
              </a:rPr>
              <a:t>“</a:t>
            </a:r>
            <a:r>
              <a:rPr spc="-40" dirty="0">
                <a:solidFill>
                  <a:srgbClr val="92D050"/>
                </a:solidFill>
                <a:latin typeface="Calibri"/>
                <a:cs typeface="Calibri"/>
              </a:rPr>
              <a:t>r</a:t>
            </a:r>
            <a:r>
              <a:rPr spc="-15" dirty="0">
                <a:solidFill>
                  <a:srgbClr val="92D050"/>
                </a:solidFill>
                <a:latin typeface="Calibri"/>
                <a:cs typeface="Calibri"/>
              </a:rPr>
              <a:t>ese</a:t>
            </a:r>
            <a:r>
              <a:rPr spc="-10" dirty="0">
                <a:solidFill>
                  <a:srgbClr val="92D050"/>
                </a:solidFill>
                <a:latin typeface="Calibri"/>
                <a:cs typeface="Calibri"/>
              </a:rPr>
              <a:t>a</a:t>
            </a:r>
            <a:r>
              <a:rPr spc="-40" dirty="0">
                <a:solidFill>
                  <a:srgbClr val="92D050"/>
                </a:solidFill>
                <a:latin typeface="Calibri"/>
                <a:cs typeface="Calibri"/>
              </a:rPr>
              <a:t>r</a:t>
            </a:r>
            <a:r>
              <a:rPr spc="-15" dirty="0">
                <a:solidFill>
                  <a:srgbClr val="92D050"/>
                </a:solidFill>
                <a:latin typeface="Calibri"/>
                <a:cs typeface="Calibri"/>
              </a:rPr>
              <a:t>c</a:t>
            </a:r>
            <a:r>
              <a:rPr spc="-10" dirty="0">
                <a:solidFill>
                  <a:srgbClr val="92D050"/>
                </a:solidFill>
                <a:latin typeface="Calibri"/>
                <a:cs typeface="Calibri"/>
              </a:rPr>
              <a:t>h</a:t>
            </a:r>
            <a:r>
              <a:rPr spc="45" dirty="0">
                <a:solidFill>
                  <a:srgbClr val="92D050"/>
                </a:solidFill>
                <a:latin typeface="Calibri"/>
                <a:cs typeface="Calibri"/>
              </a:rPr>
              <a:t> </a:t>
            </a:r>
            <a:r>
              <a:rPr spc="-20" dirty="0">
                <a:solidFill>
                  <a:srgbClr val="92D050"/>
                </a:solidFill>
                <a:latin typeface="Calibri"/>
                <a:cs typeface="Calibri"/>
              </a:rPr>
              <a:t>t</a:t>
            </a:r>
            <a:r>
              <a:rPr spc="-10" dirty="0">
                <a:solidFill>
                  <a:srgbClr val="92D050"/>
                </a:solidFill>
                <a:latin typeface="Calibri"/>
                <a:cs typeface="Calibri"/>
              </a:rPr>
              <a:t>o</a:t>
            </a:r>
            <a:r>
              <a:rPr spc="-5" dirty="0">
                <a:solidFill>
                  <a:srgbClr val="92D050"/>
                </a:solidFill>
                <a:latin typeface="Calibri"/>
                <a:cs typeface="Calibri"/>
              </a:rPr>
              <a:t> </a:t>
            </a:r>
            <a:r>
              <a:rPr spc="-15" dirty="0">
                <a:solidFill>
                  <a:srgbClr val="92D050"/>
                </a:solidFill>
                <a:latin typeface="Calibri"/>
                <a:cs typeface="Calibri"/>
              </a:rPr>
              <a:t>o</a:t>
            </a:r>
            <a:r>
              <a:rPr spc="-10" dirty="0">
                <a:solidFill>
                  <a:srgbClr val="92D050"/>
                </a:solidFill>
                <a:latin typeface="Calibri"/>
                <a:cs typeface="Calibri"/>
              </a:rPr>
              <a:t>p</a:t>
            </a:r>
            <a:r>
              <a:rPr spc="-15" dirty="0">
                <a:solidFill>
                  <a:srgbClr val="92D050"/>
                </a:solidFill>
                <a:latin typeface="Calibri"/>
                <a:cs typeface="Calibri"/>
              </a:rPr>
              <a:t>e</a:t>
            </a:r>
            <a:r>
              <a:rPr spc="-55" dirty="0">
                <a:solidFill>
                  <a:srgbClr val="92D050"/>
                </a:solidFill>
                <a:latin typeface="Calibri"/>
                <a:cs typeface="Calibri"/>
              </a:rPr>
              <a:t>r</a:t>
            </a:r>
            <a:r>
              <a:rPr spc="-20" dirty="0">
                <a:solidFill>
                  <a:srgbClr val="92D050"/>
                </a:solidFill>
                <a:latin typeface="Calibri"/>
                <a:cs typeface="Calibri"/>
              </a:rPr>
              <a:t>a</a:t>
            </a:r>
            <a:r>
              <a:rPr spc="-5" dirty="0">
                <a:solidFill>
                  <a:srgbClr val="92D050"/>
                </a:solidFill>
                <a:latin typeface="Calibri"/>
                <a:cs typeface="Calibri"/>
              </a:rPr>
              <a:t>t</a:t>
            </a:r>
            <a:r>
              <a:rPr dirty="0">
                <a:solidFill>
                  <a:srgbClr val="92D050"/>
                </a:solidFill>
                <a:latin typeface="Calibri"/>
                <a:cs typeface="Calibri"/>
              </a:rPr>
              <a:t>i</a:t>
            </a:r>
            <a:r>
              <a:rPr spc="-15" dirty="0">
                <a:solidFill>
                  <a:srgbClr val="92D050"/>
                </a:solidFill>
                <a:latin typeface="Calibri"/>
                <a:cs typeface="Calibri"/>
              </a:rPr>
              <a:t>o</a:t>
            </a:r>
            <a:r>
              <a:rPr spc="-10" dirty="0">
                <a:solidFill>
                  <a:srgbClr val="92D050"/>
                </a:solidFill>
                <a:latin typeface="Calibri"/>
                <a:cs typeface="Calibri"/>
              </a:rPr>
              <a:t>ns</a:t>
            </a:r>
            <a:r>
              <a:rPr spc="-10" dirty="0">
                <a:solidFill>
                  <a:srgbClr val="FFFFFF"/>
                </a:solidFill>
                <a:latin typeface="Calibri"/>
                <a:cs typeface="Calibri"/>
              </a:rPr>
              <a:t>”</a:t>
            </a:r>
            <a:r>
              <a:rPr spc="25" dirty="0">
                <a:solidFill>
                  <a:srgbClr val="FFFFFF"/>
                </a:solidFill>
                <a:latin typeface="Calibri"/>
                <a:cs typeface="Calibri"/>
              </a:rPr>
              <a:t> </a:t>
            </a:r>
            <a:r>
              <a:rPr spc="-15" dirty="0">
                <a:solidFill>
                  <a:srgbClr val="FFFFFF"/>
                </a:solidFill>
                <a:latin typeface="Calibri"/>
                <a:cs typeface="Calibri"/>
              </a:rPr>
              <a:t>(o</a:t>
            </a:r>
            <a:r>
              <a:rPr spc="-10" dirty="0">
                <a:solidFill>
                  <a:srgbClr val="FFFFFF"/>
                </a:solidFill>
                <a:latin typeface="Calibri"/>
                <a:cs typeface="Calibri"/>
              </a:rPr>
              <a:t>r</a:t>
            </a:r>
            <a:r>
              <a:rPr spc="30" dirty="0">
                <a:solidFill>
                  <a:srgbClr val="FFFFFF"/>
                </a:solidFill>
                <a:latin typeface="Calibri"/>
                <a:cs typeface="Calibri"/>
              </a:rPr>
              <a:t> </a:t>
            </a:r>
            <a:r>
              <a:rPr spc="-10" dirty="0">
                <a:solidFill>
                  <a:srgbClr val="FFFFFF"/>
                </a:solidFill>
                <a:latin typeface="Calibri"/>
                <a:cs typeface="Calibri"/>
              </a:rPr>
              <a:t>“</a:t>
            </a:r>
            <a:r>
              <a:rPr dirty="0">
                <a:solidFill>
                  <a:srgbClr val="FFFFFF"/>
                </a:solidFill>
                <a:latin typeface="Calibri"/>
                <a:cs typeface="Calibri"/>
              </a:rPr>
              <a:t>i</a:t>
            </a:r>
            <a:r>
              <a:rPr spc="-10" dirty="0">
                <a:solidFill>
                  <a:srgbClr val="FFFFFF"/>
                </a:solidFill>
                <a:latin typeface="Calibri"/>
                <a:cs typeface="Calibri"/>
              </a:rPr>
              <a:t>nn</a:t>
            </a:r>
            <a:r>
              <a:rPr spc="-25" dirty="0">
                <a:solidFill>
                  <a:srgbClr val="FFFFFF"/>
                </a:solidFill>
                <a:latin typeface="Calibri"/>
                <a:cs typeface="Calibri"/>
              </a:rPr>
              <a:t>o</a:t>
            </a:r>
            <a:r>
              <a:rPr spc="-35" dirty="0">
                <a:solidFill>
                  <a:srgbClr val="FFFFFF"/>
                </a:solidFill>
                <a:latin typeface="Calibri"/>
                <a:cs typeface="Calibri"/>
              </a:rPr>
              <a:t>v</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 </a:t>
            </a:r>
            <a:r>
              <a:rPr spc="-40" dirty="0">
                <a:solidFill>
                  <a:srgbClr val="FFFFFF"/>
                </a:solidFill>
                <a:latin typeface="Calibri"/>
                <a:cs typeface="Calibri"/>
              </a:rPr>
              <a:t>f</a:t>
            </a:r>
            <a:r>
              <a:rPr spc="-15" dirty="0">
                <a:solidFill>
                  <a:srgbClr val="FFFFFF"/>
                </a:solidFill>
                <a:latin typeface="Calibri"/>
                <a:cs typeface="Calibri"/>
              </a:rPr>
              <a:t>o</a:t>
            </a:r>
            <a:r>
              <a:rPr spc="-10" dirty="0">
                <a:solidFill>
                  <a:srgbClr val="FFFFFF"/>
                </a:solidFill>
                <a:latin typeface="Calibri"/>
                <a:cs typeface="Calibri"/>
              </a:rPr>
              <a:t>r</a:t>
            </a:r>
            <a:r>
              <a:rPr spc="15" dirty="0">
                <a:solidFill>
                  <a:srgbClr val="FFFFFF"/>
                </a:solidFill>
                <a:latin typeface="Calibri"/>
                <a:cs typeface="Calibri"/>
              </a:rPr>
              <a:t> </a:t>
            </a:r>
            <a:r>
              <a:rPr spc="-25" dirty="0">
                <a:solidFill>
                  <a:srgbClr val="FFFFFF"/>
                </a:solidFill>
                <a:latin typeface="Calibri"/>
                <a:cs typeface="Calibri"/>
              </a:rPr>
              <a:t>c</a:t>
            </a:r>
            <a:r>
              <a:rPr spc="-15" dirty="0">
                <a:solidFill>
                  <a:srgbClr val="FFFFFF"/>
                </a:solidFill>
                <a:latin typeface="Calibri"/>
                <a:cs typeface="Calibri"/>
              </a:rPr>
              <a:t>o</a:t>
            </a:r>
            <a:r>
              <a:rPr spc="-25" dirty="0">
                <a:solidFill>
                  <a:srgbClr val="FFFFFF"/>
                </a:solidFill>
                <a:latin typeface="Calibri"/>
                <a:cs typeface="Calibri"/>
              </a:rPr>
              <a:t>n</a:t>
            </a:r>
            <a:r>
              <a:rPr spc="-5" dirty="0">
                <a:solidFill>
                  <a:srgbClr val="FFFFFF"/>
                </a:solidFill>
                <a:latin typeface="Calibri"/>
                <a:cs typeface="Calibri"/>
              </a:rPr>
              <a:t>t</a:t>
            </a:r>
            <a:r>
              <a:rPr dirty="0">
                <a:solidFill>
                  <a:srgbClr val="FFFFFF"/>
                </a:solidFill>
                <a:latin typeface="Calibri"/>
                <a:cs typeface="Calibri"/>
              </a:rPr>
              <a:t>i</a:t>
            </a:r>
            <a:r>
              <a:rPr spc="-10" dirty="0">
                <a:solidFill>
                  <a:srgbClr val="FFFFFF"/>
                </a:solidFill>
                <a:latin typeface="Calibri"/>
                <a:cs typeface="Calibri"/>
              </a:rPr>
              <a:t>nu</a:t>
            </a:r>
            <a:r>
              <a:rPr dirty="0">
                <a:solidFill>
                  <a:srgbClr val="FFFFFF"/>
                </a:solidFill>
                <a:latin typeface="Calibri"/>
                <a:cs typeface="Calibri"/>
              </a:rPr>
              <a:t>i</a:t>
            </a:r>
            <a:r>
              <a:rPr spc="-5" dirty="0">
                <a:solidFill>
                  <a:srgbClr val="FFFFFF"/>
                </a:solidFill>
                <a:latin typeface="Calibri"/>
                <a:cs typeface="Calibri"/>
              </a:rPr>
              <a:t>t</a:t>
            </a:r>
            <a:r>
              <a:rPr spc="-10" dirty="0">
                <a:solidFill>
                  <a:srgbClr val="FFFFFF"/>
                </a:solidFill>
                <a:latin typeface="Calibri"/>
                <a:cs typeface="Calibri"/>
              </a:rPr>
              <a:t>y</a:t>
            </a:r>
            <a:r>
              <a:rPr spc="-20" dirty="0">
                <a:solidFill>
                  <a:srgbClr val="FFFFFF"/>
                </a:solidFill>
                <a:latin typeface="Calibri"/>
                <a:cs typeface="Calibri"/>
              </a:rPr>
              <a:t> </a:t>
            </a:r>
            <a:r>
              <a:rPr spc="-10" dirty="0">
                <a:solidFill>
                  <a:srgbClr val="FFFFFF"/>
                </a:solidFill>
                <a:latin typeface="Calibri"/>
                <a:cs typeface="Calibri"/>
              </a:rPr>
              <a:t>and</a:t>
            </a:r>
            <a:r>
              <a:rPr spc="-15" dirty="0">
                <a:solidFill>
                  <a:srgbClr val="FFFFFF"/>
                </a:solidFill>
                <a:latin typeface="Calibri"/>
                <a:cs typeface="Calibri"/>
              </a:rPr>
              <a:t> se</a:t>
            </a:r>
            <a:r>
              <a:rPr spc="-5" dirty="0">
                <a:solidFill>
                  <a:srgbClr val="FFFFFF"/>
                </a:solidFill>
                <a:latin typeface="Calibri"/>
                <a:cs typeface="Calibri"/>
              </a:rPr>
              <a:t>r</a:t>
            </a:r>
            <a:r>
              <a:rPr spc="-15" dirty="0">
                <a:solidFill>
                  <a:srgbClr val="FFFFFF"/>
                </a:solidFill>
                <a:latin typeface="Calibri"/>
                <a:cs typeface="Calibri"/>
              </a:rPr>
              <a:t>v</a:t>
            </a:r>
            <a:r>
              <a:rPr dirty="0">
                <a:solidFill>
                  <a:srgbClr val="FFFFFF"/>
                </a:solidFill>
                <a:latin typeface="Calibri"/>
                <a:cs typeface="Calibri"/>
              </a:rPr>
              <a:t>i</a:t>
            </a:r>
            <a:r>
              <a:rPr spc="-15" dirty="0">
                <a:solidFill>
                  <a:srgbClr val="FFFFFF"/>
                </a:solidFill>
                <a:latin typeface="Calibri"/>
                <a:cs typeface="Calibri"/>
              </a:rPr>
              <a:t>c</a:t>
            </a:r>
            <a:r>
              <a:rPr spc="-10" dirty="0">
                <a:solidFill>
                  <a:srgbClr val="FFFFFF"/>
                </a:solidFill>
                <a:latin typeface="Calibri"/>
                <a:cs typeface="Calibri"/>
              </a:rPr>
              <a:t>e</a:t>
            </a:r>
            <a:r>
              <a:rPr spc="-5" dirty="0">
                <a:solidFill>
                  <a:srgbClr val="FFFFFF"/>
                </a:solidFill>
                <a:latin typeface="Calibri"/>
                <a:cs typeface="Calibri"/>
              </a:rPr>
              <a:t> </a:t>
            </a:r>
            <a:r>
              <a:rPr dirty="0">
                <a:solidFill>
                  <a:srgbClr val="FFFFFF"/>
                </a:solidFill>
                <a:latin typeface="Calibri"/>
                <a:cs typeface="Calibri"/>
              </a:rPr>
              <a:t>i</a:t>
            </a:r>
            <a:r>
              <a:rPr spc="-20" dirty="0">
                <a:solidFill>
                  <a:srgbClr val="FFFFFF"/>
                </a:solidFill>
                <a:latin typeface="Calibri"/>
                <a:cs typeface="Calibri"/>
              </a:rPr>
              <a:t>m</a:t>
            </a:r>
            <a:r>
              <a:rPr spc="-10" dirty="0">
                <a:solidFill>
                  <a:srgbClr val="FFFFFF"/>
                </a:solidFill>
                <a:latin typeface="Calibri"/>
                <a:cs typeface="Calibri"/>
              </a:rPr>
              <a:t>p</a:t>
            </a:r>
            <a:r>
              <a:rPr spc="-40" dirty="0">
                <a:solidFill>
                  <a:srgbClr val="FFFFFF"/>
                </a:solidFill>
                <a:latin typeface="Calibri"/>
                <a:cs typeface="Calibri"/>
              </a:rPr>
              <a:t>r</a:t>
            </a:r>
            <a:r>
              <a:rPr spc="-25" dirty="0">
                <a:solidFill>
                  <a:srgbClr val="FFFFFF"/>
                </a:solidFill>
                <a:latin typeface="Calibri"/>
                <a:cs typeface="Calibri"/>
              </a:rPr>
              <a:t>ov</a:t>
            </a:r>
            <a:r>
              <a:rPr spc="-15" dirty="0">
                <a:solidFill>
                  <a:srgbClr val="FFFFFF"/>
                </a:solidFill>
                <a:latin typeface="Calibri"/>
                <a:cs typeface="Calibri"/>
              </a:rPr>
              <a:t>e</a:t>
            </a:r>
            <a:r>
              <a:rPr spc="-20" dirty="0">
                <a:solidFill>
                  <a:srgbClr val="FFFFFF"/>
                </a:solidFill>
                <a:latin typeface="Calibri"/>
                <a:cs typeface="Calibri"/>
              </a:rPr>
              <a:t>m</a:t>
            </a:r>
            <a:r>
              <a:rPr spc="-15" dirty="0">
                <a:solidFill>
                  <a:srgbClr val="FFFFFF"/>
                </a:solidFill>
                <a:latin typeface="Calibri"/>
                <a:cs typeface="Calibri"/>
              </a:rPr>
              <a:t>e</a:t>
            </a:r>
            <a:r>
              <a:rPr spc="-25" dirty="0">
                <a:solidFill>
                  <a:srgbClr val="FFFFFF"/>
                </a:solidFill>
                <a:latin typeface="Calibri"/>
                <a:cs typeface="Calibri"/>
              </a:rPr>
              <a:t>n</a:t>
            </a:r>
            <a:r>
              <a:rPr spc="-5" dirty="0">
                <a:solidFill>
                  <a:srgbClr val="FFFFFF"/>
                </a:solidFill>
                <a:latin typeface="Calibri"/>
                <a:cs typeface="Calibri"/>
              </a:rPr>
              <a:t>t</a:t>
            </a:r>
            <a:r>
              <a:rPr spc="-10" dirty="0">
                <a:solidFill>
                  <a:srgbClr val="FFFFFF"/>
                </a:solidFill>
                <a:latin typeface="Calibri"/>
                <a:cs typeface="Calibri"/>
              </a:rPr>
              <a:t>s</a:t>
            </a:r>
            <a:r>
              <a:rPr spc="30" dirty="0">
                <a:solidFill>
                  <a:srgbClr val="FFFFFF"/>
                </a:solidFill>
                <a:latin typeface="Calibri"/>
                <a:cs typeface="Calibri"/>
              </a:rPr>
              <a:t> </a:t>
            </a:r>
            <a:r>
              <a:rPr spc="-10" dirty="0">
                <a:solidFill>
                  <a:srgbClr val="FFFFFF"/>
                </a:solidFill>
                <a:latin typeface="Calibri"/>
                <a:cs typeface="Calibri"/>
              </a:rPr>
              <a:t>a</a:t>
            </a:r>
            <a:r>
              <a:rPr spc="-15" dirty="0">
                <a:solidFill>
                  <a:srgbClr val="FFFFFF"/>
                </a:solidFill>
                <a:latin typeface="Calibri"/>
                <a:cs typeface="Calibri"/>
              </a:rPr>
              <a:t>c</a:t>
            </a:r>
            <a:r>
              <a:rPr spc="-40" dirty="0">
                <a:solidFill>
                  <a:srgbClr val="FFFFFF"/>
                </a:solidFill>
                <a:latin typeface="Calibri"/>
                <a:cs typeface="Calibri"/>
              </a:rPr>
              <a:t>r</a:t>
            </a:r>
            <a:r>
              <a:rPr spc="-15" dirty="0">
                <a:solidFill>
                  <a:srgbClr val="FFFFFF"/>
                </a:solidFill>
                <a:latin typeface="Calibri"/>
                <a:cs typeface="Calibri"/>
              </a:rPr>
              <a:t>os</a:t>
            </a:r>
            <a:r>
              <a:rPr spc="-10" dirty="0">
                <a:solidFill>
                  <a:srgbClr val="FFFFFF"/>
                </a:solidFill>
                <a:latin typeface="Calibri"/>
                <a:cs typeface="Calibri"/>
              </a:rPr>
              <a:t>s</a:t>
            </a:r>
            <a:r>
              <a:rPr spc="10" dirty="0">
                <a:solidFill>
                  <a:srgbClr val="FFFFFF"/>
                </a:solidFill>
                <a:latin typeface="Calibri"/>
                <a:cs typeface="Calibri"/>
              </a:rPr>
              <a:t> </a:t>
            </a:r>
            <a:r>
              <a:rPr spc="-10" dirty="0">
                <a:solidFill>
                  <a:srgbClr val="FFFFFF"/>
                </a:solidFill>
                <a:latin typeface="Calibri"/>
                <a:cs typeface="Calibri"/>
              </a:rPr>
              <a:t>a</a:t>
            </a:r>
            <a:r>
              <a:rPr spc="-20" dirty="0">
                <a:solidFill>
                  <a:srgbClr val="FFFFFF"/>
                </a:solidFill>
                <a:latin typeface="Calibri"/>
                <a:cs typeface="Calibri"/>
              </a:rPr>
              <a:t>g</a:t>
            </a:r>
            <a:r>
              <a:rPr spc="-15" dirty="0">
                <a:solidFill>
                  <a:srgbClr val="FFFFFF"/>
                </a:solidFill>
                <a:latin typeface="Calibri"/>
                <a:cs typeface="Calibri"/>
              </a:rPr>
              <a:t>e</a:t>
            </a:r>
            <a:r>
              <a:rPr spc="-10" dirty="0">
                <a:solidFill>
                  <a:srgbClr val="FFFFFF"/>
                </a:solidFill>
                <a:latin typeface="Calibri"/>
                <a:cs typeface="Calibri"/>
              </a:rPr>
              <a:t>n</a:t>
            </a:r>
            <a:r>
              <a:rPr spc="-15" dirty="0">
                <a:solidFill>
                  <a:srgbClr val="FFFFFF"/>
                </a:solidFill>
                <a:latin typeface="Calibri"/>
                <a:cs typeface="Calibri"/>
              </a:rPr>
              <a:t>c</a:t>
            </a:r>
            <a:r>
              <a:rPr dirty="0">
                <a:solidFill>
                  <a:srgbClr val="FFFFFF"/>
                </a:solidFill>
                <a:latin typeface="Calibri"/>
                <a:cs typeface="Calibri"/>
              </a:rPr>
              <a:t>i</a:t>
            </a:r>
            <a:r>
              <a:rPr spc="-15" dirty="0">
                <a:solidFill>
                  <a:srgbClr val="FFFFFF"/>
                </a:solidFill>
                <a:latin typeface="Calibri"/>
                <a:cs typeface="Calibri"/>
              </a:rPr>
              <a:t>e</a:t>
            </a:r>
            <a:r>
              <a:rPr spc="-10" dirty="0">
                <a:solidFill>
                  <a:srgbClr val="FFFFFF"/>
                </a:solidFill>
                <a:latin typeface="Calibri"/>
                <a:cs typeface="Calibri"/>
              </a:rPr>
              <a:t>s”)</a:t>
            </a:r>
            <a:r>
              <a:rPr spc="-5" dirty="0">
                <a:solidFill>
                  <a:srgbClr val="FFFFFF"/>
                </a:solidFill>
                <a:latin typeface="Calibri"/>
                <a:cs typeface="Calibri"/>
              </a:rPr>
              <a:t>;</a:t>
            </a:r>
            <a:r>
              <a:rPr dirty="0">
                <a:solidFill>
                  <a:srgbClr val="FFFFFF"/>
                </a:solidFill>
                <a:latin typeface="Calibri"/>
                <a:cs typeface="Calibri"/>
              </a:rPr>
              <a:t> </a:t>
            </a:r>
            <a:r>
              <a:rPr spc="-10" dirty="0">
                <a:solidFill>
                  <a:srgbClr val="FFFFFF"/>
                </a:solidFill>
                <a:latin typeface="Calibri"/>
                <a:cs typeface="Calibri"/>
              </a:rPr>
              <a:t>and</a:t>
            </a:r>
            <a:r>
              <a:rPr dirty="0">
                <a:solidFill>
                  <a:srgbClr val="FFFFFF"/>
                </a:solidFill>
                <a:latin typeface="Calibri"/>
                <a:cs typeface="Calibri"/>
              </a:rPr>
              <a:t> </a:t>
            </a:r>
            <a:r>
              <a:rPr spc="-25" dirty="0">
                <a:solidFill>
                  <a:srgbClr val="FFFFFF"/>
                </a:solidFill>
                <a:latin typeface="Calibri"/>
                <a:cs typeface="Calibri"/>
              </a:rPr>
              <a:t>c</a:t>
            </a:r>
            <a:r>
              <a:rPr spc="-15" dirty="0">
                <a:solidFill>
                  <a:srgbClr val="FFFFFF"/>
                </a:solidFill>
                <a:latin typeface="Calibri"/>
                <a:cs typeface="Calibri"/>
              </a:rPr>
              <a:t>o</a:t>
            </a:r>
            <a:r>
              <a:rPr spc="-10" dirty="0">
                <a:solidFill>
                  <a:srgbClr val="FFFFFF"/>
                </a:solidFill>
                <a:latin typeface="Calibri"/>
                <a:cs typeface="Calibri"/>
              </a:rPr>
              <a:t>n</a:t>
            </a:r>
            <a:r>
              <a:rPr spc="-15" dirty="0">
                <a:solidFill>
                  <a:srgbClr val="FFFFFF"/>
                </a:solidFill>
                <a:latin typeface="Calibri"/>
                <a:cs typeface="Calibri"/>
              </a:rPr>
              <a:t>s</a:t>
            </a:r>
            <a:r>
              <a:rPr dirty="0">
                <a:solidFill>
                  <a:srgbClr val="FFFFFF"/>
                </a:solidFill>
                <a:latin typeface="Calibri"/>
                <a:cs typeface="Calibri"/>
              </a:rPr>
              <a:t>i</a:t>
            </a:r>
            <a:r>
              <a:rPr spc="-10" dirty="0">
                <a:solidFill>
                  <a:srgbClr val="FFFFFF"/>
                </a:solidFill>
                <a:latin typeface="Calibri"/>
                <a:cs typeface="Calibri"/>
              </a:rPr>
              <a:t>d</a:t>
            </a:r>
            <a:r>
              <a:rPr spc="-15" dirty="0">
                <a:solidFill>
                  <a:srgbClr val="FFFFFF"/>
                </a:solidFill>
                <a:latin typeface="Calibri"/>
                <a:cs typeface="Calibri"/>
              </a:rPr>
              <a:t>e</a:t>
            </a:r>
            <a:r>
              <a:rPr spc="-10" dirty="0">
                <a:solidFill>
                  <a:srgbClr val="FFFFFF"/>
                </a:solidFill>
                <a:latin typeface="Calibri"/>
                <a:cs typeface="Calibri"/>
              </a:rPr>
              <a:t>r</a:t>
            </a:r>
            <a:r>
              <a:rPr spc="5" dirty="0">
                <a:solidFill>
                  <a:srgbClr val="FFFFFF"/>
                </a:solidFill>
                <a:latin typeface="Calibri"/>
                <a:cs typeface="Calibri"/>
              </a:rPr>
              <a:t> </a:t>
            </a:r>
            <a:r>
              <a:rPr spc="-5" dirty="0">
                <a:solidFill>
                  <a:srgbClr val="FFFFFF"/>
                </a:solidFill>
                <a:latin typeface="Calibri"/>
                <a:cs typeface="Calibri"/>
              </a:rPr>
              <a:t>t</a:t>
            </a:r>
            <a:r>
              <a:rPr spc="-10" dirty="0">
                <a:solidFill>
                  <a:srgbClr val="FFFFFF"/>
                </a:solidFill>
                <a:latin typeface="Calibri"/>
                <a:cs typeface="Calibri"/>
              </a:rPr>
              <a:t>he</a:t>
            </a:r>
            <a:r>
              <a:rPr spc="5" dirty="0">
                <a:solidFill>
                  <a:srgbClr val="FFFFFF"/>
                </a:solidFill>
                <a:latin typeface="Calibri"/>
                <a:cs typeface="Calibri"/>
              </a:rPr>
              <a:t> </a:t>
            </a:r>
            <a:r>
              <a:rPr spc="-10" dirty="0">
                <a:solidFill>
                  <a:srgbClr val="FFFFFF"/>
                </a:solidFill>
                <a:latin typeface="Calibri"/>
                <a:cs typeface="Calibri"/>
              </a:rPr>
              <a:t>a</a:t>
            </a:r>
            <a:r>
              <a:rPr spc="-20" dirty="0">
                <a:solidFill>
                  <a:srgbClr val="FFFFFF"/>
                </a:solidFill>
                <a:latin typeface="Calibri"/>
                <a:cs typeface="Calibri"/>
              </a:rPr>
              <a:t>g</a:t>
            </a:r>
            <a:r>
              <a:rPr spc="-15" dirty="0">
                <a:solidFill>
                  <a:srgbClr val="FFFFFF"/>
                </a:solidFill>
                <a:latin typeface="Calibri"/>
                <a:cs typeface="Calibri"/>
              </a:rPr>
              <a:t>e</a:t>
            </a:r>
            <a:r>
              <a:rPr spc="-10" dirty="0">
                <a:solidFill>
                  <a:srgbClr val="FFFFFF"/>
                </a:solidFill>
                <a:latin typeface="Calibri"/>
                <a:cs typeface="Calibri"/>
              </a:rPr>
              <a:t>n</a:t>
            </a:r>
            <a:r>
              <a:rPr spc="-15" dirty="0">
                <a:solidFill>
                  <a:srgbClr val="FFFFFF"/>
                </a:solidFill>
                <a:latin typeface="Calibri"/>
                <a:cs typeface="Calibri"/>
              </a:rPr>
              <a:t>c</a:t>
            </a:r>
            <a:r>
              <a:rPr dirty="0">
                <a:solidFill>
                  <a:srgbClr val="FFFFFF"/>
                </a:solidFill>
                <a:latin typeface="Calibri"/>
                <a:cs typeface="Calibri"/>
              </a:rPr>
              <a:t>i</a:t>
            </a:r>
            <a:r>
              <a:rPr spc="-15" dirty="0">
                <a:solidFill>
                  <a:srgbClr val="FFFFFF"/>
                </a:solidFill>
                <a:latin typeface="Calibri"/>
                <a:cs typeface="Calibri"/>
              </a:rPr>
              <a:t>es</a:t>
            </a:r>
            <a:r>
              <a:rPr spc="-5" dirty="0">
                <a:solidFill>
                  <a:srgbClr val="FFFFFF"/>
                </a:solidFill>
                <a:latin typeface="Calibri"/>
                <a:cs typeface="Calibri"/>
              </a:rPr>
              <a:t>’ </a:t>
            </a:r>
            <a:r>
              <a:rPr spc="-10" dirty="0">
                <a:solidFill>
                  <a:srgbClr val="FFFFFF"/>
                </a:solidFill>
                <a:latin typeface="Calibri"/>
                <a:cs typeface="Calibri"/>
              </a:rPr>
              <a:t>ab</a:t>
            </a:r>
            <a:r>
              <a:rPr dirty="0">
                <a:solidFill>
                  <a:srgbClr val="FFFFFF"/>
                </a:solidFill>
                <a:latin typeface="Calibri"/>
                <a:cs typeface="Calibri"/>
              </a:rPr>
              <a:t>ili</a:t>
            </a:r>
            <a:r>
              <a:rPr spc="-5" dirty="0">
                <a:solidFill>
                  <a:srgbClr val="FFFFFF"/>
                </a:solidFill>
                <a:latin typeface="Calibri"/>
                <a:cs typeface="Calibri"/>
              </a:rPr>
              <a:t>t</a:t>
            </a:r>
            <a:r>
              <a:rPr spc="-10" dirty="0">
                <a:solidFill>
                  <a:srgbClr val="FFFFFF"/>
                </a:solidFill>
                <a:latin typeface="Calibri"/>
                <a:cs typeface="Calibri"/>
              </a:rPr>
              <a:t>y</a:t>
            </a:r>
            <a:r>
              <a:rPr spc="-40"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spc="-40" dirty="0">
                <a:solidFill>
                  <a:srgbClr val="FFFFFF"/>
                </a:solidFill>
                <a:latin typeface="Calibri"/>
                <a:cs typeface="Calibri"/>
              </a:rPr>
              <a:t>r</a:t>
            </a:r>
            <a:r>
              <a:rPr spc="-15" dirty="0">
                <a:solidFill>
                  <a:srgbClr val="FFFFFF"/>
                </a:solidFill>
                <a:latin typeface="Calibri"/>
                <a:cs typeface="Calibri"/>
              </a:rPr>
              <a:t>e</a:t>
            </a:r>
            <a:r>
              <a:rPr spc="-10" dirty="0">
                <a:solidFill>
                  <a:srgbClr val="FFFFFF"/>
                </a:solidFill>
                <a:latin typeface="Calibri"/>
                <a:cs typeface="Calibri"/>
              </a:rPr>
              <a:t>p</a:t>
            </a:r>
            <a:r>
              <a:rPr dirty="0">
                <a:solidFill>
                  <a:srgbClr val="FFFFFF"/>
                </a:solidFill>
                <a:latin typeface="Calibri"/>
                <a:cs typeface="Calibri"/>
              </a:rPr>
              <a:t>li</a:t>
            </a:r>
            <a:r>
              <a:rPr spc="-25" dirty="0">
                <a:solidFill>
                  <a:srgbClr val="FFFFFF"/>
                </a:solidFill>
                <a:latin typeface="Calibri"/>
                <a:cs typeface="Calibri"/>
              </a:rPr>
              <a:t>c</a:t>
            </a:r>
            <a:r>
              <a:rPr spc="-20" dirty="0">
                <a:solidFill>
                  <a:srgbClr val="FFFFFF"/>
                </a:solidFill>
                <a:latin typeface="Calibri"/>
                <a:cs typeface="Calibri"/>
              </a:rPr>
              <a:t>at</a:t>
            </a:r>
            <a:r>
              <a:rPr spc="-10" dirty="0">
                <a:solidFill>
                  <a:srgbClr val="FFFFFF"/>
                </a:solidFill>
                <a:latin typeface="Calibri"/>
                <a:cs typeface="Calibri"/>
              </a:rPr>
              <a:t>e</a:t>
            </a:r>
            <a:r>
              <a:rPr spc="-20" dirty="0">
                <a:solidFill>
                  <a:srgbClr val="FFFFFF"/>
                </a:solidFill>
                <a:latin typeface="Calibri"/>
                <a:cs typeface="Calibri"/>
              </a:rPr>
              <a:t> </a:t>
            </a:r>
            <a:r>
              <a:rPr spc="-40" dirty="0">
                <a:solidFill>
                  <a:srgbClr val="FFFFFF"/>
                </a:solidFill>
                <a:latin typeface="Calibri"/>
                <a:cs typeface="Calibri"/>
              </a:rPr>
              <a:t>e</a:t>
            </a:r>
            <a:r>
              <a:rPr spc="-10" dirty="0">
                <a:solidFill>
                  <a:srgbClr val="FFFFFF"/>
                </a:solidFill>
                <a:latin typeface="Calibri"/>
                <a:cs typeface="Calibri"/>
              </a:rPr>
              <a:t>x</a:t>
            </a:r>
            <a:r>
              <a:rPr dirty="0">
                <a:solidFill>
                  <a:srgbClr val="FFFFFF"/>
                </a:solidFill>
                <a:latin typeface="Calibri"/>
                <a:cs typeface="Calibri"/>
              </a:rPr>
              <a:t>i</a:t>
            </a:r>
            <a:r>
              <a:rPr spc="-25" dirty="0">
                <a:solidFill>
                  <a:srgbClr val="FFFFFF"/>
                </a:solidFill>
                <a:latin typeface="Calibri"/>
                <a:cs typeface="Calibri"/>
              </a:rPr>
              <a:t>s</a:t>
            </a:r>
            <a:r>
              <a:rPr spc="-5" dirty="0">
                <a:solidFill>
                  <a:srgbClr val="FFFFFF"/>
                </a:solidFill>
                <a:latin typeface="Calibri"/>
                <a:cs typeface="Calibri"/>
              </a:rPr>
              <a:t>t</a:t>
            </a:r>
            <a:r>
              <a:rPr dirty="0">
                <a:solidFill>
                  <a:srgbClr val="FFFFFF"/>
                </a:solidFill>
                <a:latin typeface="Calibri"/>
                <a:cs typeface="Calibri"/>
              </a:rPr>
              <a:t>i</a:t>
            </a:r>
            <a:r>
              <a:rPr spc="-10" dirty="0">
                <a:solidFill>
                  <a:srgbClr val="FFFFFF"/>
                </a:solidFill>
                <a:latin typeface="Calibri"/>
                <a:cs typeface="Calibri"/>
              </a:rPr>
              <a:t>ng</a:t>
            </a:r>
            <a:r>
              <a:rPr spc="-5" dirty="0">
                <a:solidFill>
                  <a:srgbClr val="FFFFFF"/>
                </a:solidFill>
                <a:latin typeface="Calibri"/>
                <a:cs typeface="Calibri"/>
              </a:rPr>
              <a:t> </a:t>
            </a:r>
            <a:r>
              <a:rPr spc="-20" dirty="0">
                <a:solidFill>
                  <a:srgbClr val="FFFFFF"/>
                </a:solidFill>
                <a:latin typeface="Calibri"/>
                <a:cs typeface="Calibri"/>
              </a:rPr>
              <a:t>t</a:t>
            </a:r>
            <a:r>
              <a:rPr spc="-15" dirty="0">
                <a:solidFill>
                  <a:srgbClr val="FFFFFF"/>
                </a:solidFill>
                <a:latin typeface="Calibri"/>
                <a:cs typeface="Calibri"/>
              </a:rPr>
              <a:t>ec</a:t>
            </a:r>
            <a:r>
              <a:rPr spc="-10" dirty="0">
                <a:solidFill>
                  <a:srgbClr val="FFFFFF"/>
                </a:solidFill>
                <a:latin typeface="Calibri"/>
                <a:cs typeface="Calibri"/>
              </a:rPr>
              <a:t>hn</a:t>
            </a:r>
            <a:r>
              <a:rPr spc="-15" dirty="0">
                <a:solidFill>
                  <a:srgbClr val="FFFFFF"/>
                </a:solidFill>
                <a:latin typeface="Calibri"/>
                <a:cs typeface="Calibri"/>
              </a:rPr>
              <a:t>o</a:t>
            </a:r>
            <a:r>
              <a:rPr dirty="0">
                <a:solidFill>
                  <a:srgbClr val="FFFFFF"/>
                </a:solidFill>
                <a:latin typeface="Calibri"/>
                <a:cs typeface="Calibri"/>
              </a:rPr>
              <a:t>l</a:t>
            </a:r>
            <a:r>
              <a:rPr spc="-15" dirty="0">
                <a:solidFill>
                  <a:srgbClr val="FFFFFF"/>
                </a:solidFill>
                <a:latin typeface="Calibri"/>
                <a:cs typeface="Calibri"/>
              </a:rPr>
              <a:t>o</a:t>
            </a:r>
            <a:r>
              <a:rPr spc="-10" dirty="0">
                <a:solidFill>
                  <a:srgbClr val="FFFFFF"/>
                </a:solidFill>
                <a:latin typeface="Calibri"/>
                <a:cs typeface="Calibri"/>
              </a:rPr>
              <a:t>g</a:t>
            </a:r>
            <a:r>
              <a:rPr dirty="0">
                <a:solidFill>
                  <a:srgbClr val="FFFFFF"/>
                </a:solidFill>
                <a:latin typeface="Calibri"/>
                <a:cs typeface="Calibri"/>
              </a:rPr>
              <a:t>i</a:t>
            </a:r>
            <a:r>
              <a:rPr spc="-15" dirty="0">
                <a:solidFill>
                  <a:srgbClr val="FFFFFF"/>
                </a:solidFill>
                <a:latin typeface="Calibri"/>
                <a:cs typeface="Calibri"/>
              </a:rPr>
              <a:t>e</a:t>
            </a:r>
            <a:r>
              <a:rPr spc="-10" dirty="0">
                <a:solidFill>
                  <a:srgbClr val="FFFFFF"/>
                </a:solidFill>
                <a:latin typeface="Calibri"/>
                <a:cs typeface="Calibri"/>
              </a:rPr>
              <a:t>s</a:t>
            </a:r>
            <a:r>
              <a:rPr spc="-5" dirty="0">
                <a:solidFill>
                  <a:srgbClr val="FFFFFF"/>
                </a:solidFill>
                <a:latin typeface="Calibri"/>
                <a:cs typeface="Calibri"/>
              </a:rPr>
              <a:t> </a:t>
            </a:r>
            <a:r>
              <a:rPr spc="-20" dirty="0">
                <a:solidFill>
                  <a:srgbClr val="FFFFFF"/>
                </a:solidFill>
                <a:latin typeface="Calibri"/>
                <a:cs typeface="Calibri"/>
              </a:rPr>
              <a:t>t</a:t>
            </a:r>
            <a:r>
              <a:rPr spc="-10" dirty="0">
                <a:solidFill>
                  <a:srgbClr val="FFFFFF"/>
                </a:solidFill>
                <a:latin typeface="Calibri"/>
                <a:cs typeface="Calibri"/>
              </a:rPr>
              <a:t>o</a:t>
            </a:r>
            <a:r>
              <a:rPr spc="5" dirty="0">
                <a:solidFill>
                  <a:srgbClr val="FFFFFF"/>
                </a:solidFill>
                <a:latin typeface="Calibri"/>
                <a:cs typeface="Calibri"/>
              </a:rPr>
              <a:t> </a:t>
            </a:r>
            <a:r>
              <a:rPr dirty="0">
                <a:solidFill>
                  <a:srgbClr val="FFFFFF"/>
                </a:solidFill>
                <a:latin typeface="Calibri"/>
                <a:cs typeface="Calibri"/>
              </a:rPr>
              <a:t>i</a:t>
            </a:r>
            <a:r>
              <a:rPr spc="-20" dirty="0">
                <a:solidFill>
                  <a:srgbClr val="FFFFFF"/>
                </a:solidFill>
                <a:latin typeface="Calibri"/>
                <a:cs typeface="Calibri"/>
              </a:rPr>
              <a:t>m</a:t>
            </a:r>
            <a:r>
              <a:rPr spc="-10" dirty="0">
                <a:solidFill>
                  <a:srgbClr val="FFFFFF"/>
                </a:solidFill>
                <a:latin typeface="Calibri"/>
                <a:cs typeface="Calibri"/>
              </a:rPr>
              <a:t>p</a:t>
            </a:r>
            <a:r>
              <a:rPr spc="-40" dirty="0">
                <a:solidFill>
                  <a:srgbClr val="FFFFFF"/>
                </a:solidFill>
                <a:latin typeface="Calibri"/>
                <a:cs typeface="Calibri"/>
              </a:rPr>
              <a:t>r</a:t>
            </a:r>
            <a:r>
              <a:rPr spc="-25" dirty="0">
                <a:solidFill>
                  <a:srgbClr val="FFFFFF"/>
                </a:solidFill>
                <a:latin typeface="Calibri"/>
                <a:cs typeface="Calibri"/>
              </a:rPr>
              <a:t>ov</a:t>
            </a:r>
            <a:r>
              <a:rPr spc="-10" dirty="0">
                <a:solidFill>
                  <a:srgbClr val="FFFFFF"/>
                </a:solidFill>
                <a:latin typeface="Calibri"/>
                <a:cs typeface="Calibri"/>
              </a:rPr>
              <a:t>e</a:t>
            </a:r>
            <a:r>
              <a:rPr spc="20" dirty="0">
                <a:solidFill>
                  <a:srgbClr val="FFFFFF"/>
                </a:solidFill>
                <a:latin typeface="Calibri"/>
                <a:cs typeface="Calibri"/>
              </a:rPr>
              <a:t> </a:t>
            </a:r>
            <a:r>
              <a:rPr spc="-10" dirty="0">
                <a:solidFill>
                  <a:srgbClr val="FFFFFF"/>
                </a:solidFill>
                <a:latin typeface="Calibri"/>
                <a:cs typeface="Calibri"/>
              </a:rPr>
              <a:t>and</a:t>
            </a:r>
            <a:r>
              <a:rPr dirty="0">
                <a:solidFill>
                  <a:srgbClr val="FFFFFF"/>
                </a:solidFill>
                <a:latin typeface="Calibri"/>
                <a:cs typeface="Calibri"/>
              </a:rPr>
              <a:t> </a:t>
            </a:r>
            <a:r>
              <a:rPr spc="-15" dirty="0">
                <a:solidFill>
                  <a:srgbClr val="FFFFFF"/>
                </a:solidFill>
                <a:latin typeface="Calibri"/>
                <a:cs typeface="Calibri"/>
              </a:rPr>
              <a:t>s</a:t>
            </a:r>
            <a:r>
              <a:rPr spc="-10" dirty="0">
                <a:solidFill>
                  <a:srgbClr val="FFFFFF"/>
                </a:solidFill>
                <a:latin typeface="Calibri"/>
                <a:cs typeface="Calibri"/>
              </a:rPr>
              <a:t>u</a:t>
            </a:r>
            <a:r>
              <a:rPr spc="-25" dirty="0">
                <a:solidFill>
                  <a:srgbClr val="FFFFFF"/>
                </a:solidFill>
                <a:latin typeface="Calibri"/>
                <a:cs typeface="Calibri"/>
              </a:rPr>
              <a:t>s</a:t>
            </a:r>
            <a:r>
              <a:rPr spc="-30" dirty="0">
                <a:solidFill>
                  <a:srgbClr val="FFFFFF"/>
                </a:solidFill>
                <a:latin typeface="Calibri"/>
                <a:cs typeface="Calibri"/>
              </a:rPr>
              <a:t>t</a:t>
            </a:r>
            <a:r>
              <a:rPr spc="-10" dirty="0">
                <a:solidFill>
                  <a:srgbClr val="FFFFFF"/>
                </a:solidFill>
                <a:latin typeface="Calibri"/>
                <a:cs typeface="Calibri"/>
              </a:rPr>
              <a:t>a</a:t>
            </a:r>
            <a:r>
              <a:rPr dirty="0">
                <a:solidFill>
                  <a:srgbClr val="FFFFFF"/>
                </a:solidFill>
                <a:latin typeface="Calibri"/>
                <a:cs typeface="Calibri"/>
              </a:rPr>
              <a:t>i</a:t>
            </a:r>
            <a:r>
              <a:rPr spc="-10" dirty="0">
                <a:solidFill>
                  <a:srgbClr val="FFFFFF"/>
                </a:solidFill>
                <a:latin typeface="Calibri"/>
                <a:cs typeface="Calibri"/>
              </a:rPr>
              <a:t>n</a:t>
            </a:r>
            <a:r>
              <a:rPr spc="-25" dirty="0">
                <a:solidFill>
                  <a:srgbClr val="FFFFFF"/>
                </a:solidFill>
                <a:latin typeface="Calibri"/>
                <a:cs typeface="Calibri"/>
              </a:rPr>
              <a:t> </a:t>
            </a:r>
            <a:r>
              <a:rPr spc="-15" dirty="0">
                <a:solidFill>
                  <a:srgbClr val="FFFFFF"/>
                </a:solidFill>
                <a:latin typeface="Calibri"/>
                <a:cs typeface="Calibri"/>
              </a:rPr>
              <a:t>o</a:t>
            </a:r>
            <a:r>
              <a:rPr spc="-10" dirty="0">
                <a:solidFill>
                  <a:srgbClr val="FFFFFF"/>
                </a:solidFill>
                <a:latin typeface="Calibri"/>
                <a:cs typeface="Calibri"/>
              </a:rPr>
              <a:t>p</a:t>
            </a:r>
            <a:r>
              <a:rPr spc="-15" dirty="0">
                <a:solidFill>
                  <a:srgbClr val="FFFFFF"/>
                </a:solidFill>
                <a:latin typeface="Calibri"/>
                <a:cs typeface="Calibri"/>
              </a:rPr>
              <a:t>e</a:t>
            </a:r>
            <a:r>
              <a:rPr spc="-55" dirty="0">
                <a:solidFill>
                  <a:srgbClr val="FFFFFF"/>
                </a:solidFill>
                <a:latin typeface="Calibri"/>
                <a:cs typeface="Calibri"/>
              </a:rPr>
              <a:t>r</a:t>
            </a:r>
            <a:r>
              <a:rPr spc="-20" dirty="0">
                <a:solidFill>
                  <a:srgbClr val="FFFFFF"/>
                </a:solidFill>
                <a:latin typeface="Calibri"/>
                <a:cs typeface="Calibri"/>
              </a:rPr>
              <a:t>a</a:t>
            </a:r>
            <a:r>
              <a:rPr spc="-5" dirty="0">
                <a:solidFill>
                  <a:srgbClr val="FFFFFF"/>
                </a:solidFill>
                <a:latin typeface="Calibri"/>
                <a:cs typeface="Calibri"/>
              </a:rPr>
              <a:t>t</a:t>
            </a:r>
            <a:r>
              <a:rPr dirty="0">
                <a:solidFill>
                  <a:srgbClr val="FFFFFF"/>
                </a:solidFill>
                <a:latin typeface="Calibri"/>
                <a:cs typeface="Calibri"/>
              </a:rPr>
              <a:t>i</a:t>
            </a:r>
            <a:r>
              <a:rPr spc="-15" dirty="0">
                <a:solidFill>
                  <a:srgbClr val="FFFFFF"/>
                </a:solidFill>
                <a:latin typeface="Calibri"/>
                <a:cs typeface="Calibri"/>
              </a:rPr>
              <a:t>o</a:t>
            </a:r>
            <a:r>
              <a:rPr spc="-10" dirty="0">
                <a:solidFill>
                  <a:srgbClr val="FFFFFF"/>
                </a:solidFill>
                <a:latin typeface="Calibri"/>
                <a:cs typeface="Calibri"/>
              </a:rPr>
              <a:t>nal</a:t>
            </a:r>
            <a:r>
              <a:rPr dirty="0">
                <a:solidFill>
                  <a:srgbClr val="FFFFFF"/>
                </a:solidFill>
                <a:latin typeface="Calibri"/>
                <a:cs typeface="Calibri"/>
              </a:rPr>
              <a:t> </a:t>
            </a:r>
            <a:r>
              <a:rPr spc="-10" dirty="0">
                <a:solidFill>
                  <a:srgbClr val="FFFFFF"/>
                </a:solidFill>
                <a:latin typeface="Calibri"/>
                <a:cs typeface="Calibri"/>
              </a:rPr>
              <a:t>d</a:t>
            </a:r>
            <a:r>
              <a:rPr spc="-15" dirty="0">
                <a:solidFill>
                  <a:srgbClr val="FFFFFF"/>
                </a:solidFill>
                <a:latin typeface="Calibri"/>
                <a:cs typeface="Calibri"/>
              </a:rPr>
              <a:t>e</a:t>
            </a:r>
            <a:r>
              <a:rPr dirty="0">
                <a:solidFill>
                  <a:srgbClr val="FFFFFF"/>
                </a:solidFill>
                <a:latin typeface="Calibri"/>
                <a:cs typeface="Calibri"/>
              </a:rPr>
              <a:t>li</a:t>
            </a:r>
            <a:r>
              <a:rPr spc="-25" dirty="0">
                <a:solidFill>
                  <a:srgbClr val="FFFFFF"/>
                </a:solidFill>
                <a:latin typeface="Calibri"/>
                <a:cs typeface="Calibri"/>
              </a:rPr>
              <a:t>v</a:t>
            </a:r>
            <a:r>
              <a:rPr spc="-15" dirty="0">
                <a:solidFill>
                  <a:srgbClr val="FFFFFF"/>
                </a:solidFill>
                <a:latin typeface="Calibri"/>
                <a:cs typeface="Calibri"/>
              </a:rPr>
              <a:t>e</a:t>
            </a:r>
            <a:r>
              <a:rPr spc="-5" dirty="0">
                <a:solidFill>
                  <a:srgbClr val="FFFFFF"/>
                </a:solidFill>
                <a:latin typeface="Calibri"/>
                <a:cs typeface="Calibri"/>
              </a:rPr>
              <a:t>r</a:t>
            </a:r>
            <a:r>
              <a:rPr spc="-10" dirty="0">
                <a:solidFill>
                  <a:srgbClr val="FFFFFF"/>
                </a:solidFill>
                <a:latin typeface="Calibri"/>
                <a:cs typeface="Calibri"/>
              </a:rPr>
              <a:t>y</a:t>
            </a:r>
            <a:r>
              <a:rPr spc="5" dirty="0">
                <a:solidFill>
                  <a:srgbClr val="FFFFFF"/>
                </a:solidFill>
                <a:latin typeface="Calibri"/>
                <a:cs typeface="Calibri"/>
              </a:rPr>
              <a:t> </a:t>
            </a:r>
            <a:r>
              <a:rPr spc="-15" dirty="0">
                <a:solidFill>
                  <a:srgbClr val="FFFFFF"/>
                </a:solidFill>
                <a:latin typeface="Calibri"/>
                <a:cs typeface="Calibri"/>
              </a:rPr>
              <a:t>o</a:t>
            </a:r>
            <a:r>
              <a:rPr spc="-5" dirty="0">
                <a:solidFill>
                  <a:srgbClr val="FFFFFF"/>
                </a:solidFill>
                <a:latin typeface="Calibri"/>
                <a:cs typeface="Calibri"/>
              </a:rPr>
              <a:t>f</a:t>
            </a:r>
            <a:r>
              <a:rPr spc="15" dirty="0">
                <a:solidFill>
                  <a:srgbClr val="FFFFFF"/>
                </a:solidFill>
                <a:latin typeface="Calibri"/>
                <a:cs typeface="Calibri"/>
              </a:rPr>
              <a:t> </a:t>
            </a:r>
            <a:r>
              <a:rPr spc="-10" dirty="0">
                <a:solidFill>
                  <a:srgbClr val="FFFFFF"/>
                </a:solidFill>
                <a:latin typeface="Calibri"/>
                <a:cs typeface="Calibri"/>
              </a:rPr>
              <a:t>pub</a:t>
            </a:r>
            <a:r>
              <a:rPr dirty="0">
                <a:solidFill>
                  <a:srgbClr val="FFFFFF"/>
                </a:solidFill>
                <a:latin typeface="Calibri"/>
                <a:cs typeface="Calibri"/>
              </a:rPr>
              <a:t>li</a:t>
            </a:r>
            <a:r>
              <a:rPr spc="-10" dirty="0">
                <a:solidFill>
                  <a:srgbClr val="FFFFFF"/>
                </a:solidFill>
                <a:latin typeface="Calibri"/>
                <a:cs typeface="Calibri"/>
              </a:rPr>
              <a:t>c</a:t>
            </a:r>
            <a:r>
              <a:rPr spc="-30" dirty="0">
                <a:solidFill>
                  <a:srgbClr val="FFFFFF"/>
                </a:solidFill>
                <a:latin typeface="Calibri"/>
                <a:cs typeface="Calibri"/>
              </a:rPr>
              <a:t> </a:t>
            </a:r>
            <a:r>
              <a:rPr spc="-15" dirty="0">
                <a:solidFill>
                  <a:srgbClr val="FFFFFF"/>
                </a:solidFill>
                <a:latin typeface="Calibri"/>
                <a:cs typeface="Calibri"/>
              </a:rPr>
              <a:t>se</a:t>
            </a:r>
            <a:r>
              <a:rPr spc="-5" dirty="0">
                <a:solidFill>
                  <a:srgbClr val="FFFFFF"/>
                </a:solidFill>
                <a:latin typeface="Calibri"/>
                <a:cs typeface="Calibri"/>
              </a:rPr>
              <a:t>r</a:t>
            </a:r>
            <a:r>
              <a:rPr spc="-15" dirty="0">
                <a:solidFill>
                  <a:srgbClr val="FFFFFF"/>
                </a:solidFill>
                <a:latin typeface="Calibri"/>
                <a:cs typeface="Calibri"/>
              </a:rPr>
              <a:t>v</a:t>
            </a:r>
            <a:r>
              <a:rPr dirty="0">
                <a:solidFill>
                  <a:srgbClr val="FFFFFF"/>
                </a:solidFill>
                <a:latin typeface="Calibri"/>
                <a:cs typeface="Calibri"/>
              </a:rPr>
              <a:t>i</a:t>
            </a:r>
            <a:r>
              <a:rPr spc="-15" dirty="0">
                <a:solidFill>
                  <a:srgbClr val="FFFFFF"/>
                </a:solidFill>
                <a:latin typeface="Calibri"/>
                <a:cs typeface="Calibri"/>
              </a:rPr>
              <a:t>ces</a:t>
            </a:r>
            <a:r>
              <a:rPr spc="-5" dirty="0">
                <a:solidFill>
                  <a:srgbClr val="FFFFFF"/>
                </a:solidFill>
                <a:latin typeface="Calibri"/>
                <a:cs typeface="Calibri"/>
              </a:rPr>
              <a:t>.</a:t>
            </a:r>
            <a:endParaRPr dirty="0">
              <a:latin typeface="Calibri"/>
              <a:cs typeface="Calibri"/>
            </a:endParaRPr>
          </a:p>
        </p:txBody>
      </p:sp>
      <p:sp>
        <p:nvSpPr>
          <p:cNvPr id="11" name="Slide Number Placeholder 10"/>
          <p:cNvSpPr>
            <a:spLocks noGrp="1"/>
          </p:cNvSpPr>
          <p:nvPr>
            <p:ph type="sldNum" sz="quarter" idx="7"/>
          </p:nvPr>
        </p:nvSpPr>
        <p:spPr/>
        <p:txBody>
          <a:bodyPr/>
          <a:lstStyle/>
          <a:p>
            <a:fld id="{B6F15528-21DE-4FAA-801E-634DDDAF4B2B}" type="slidenum">
              <a:rPr lang="en-US" smtClean="0"/>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84"/>
            <a:ext cx="7620000" cy="1107996"/>
          </a:xfrm>
        </p:spPr>
        <p:txBody>
          <a:bodyPr/>
          <a:lstStyle/>
          <a:p>
            <a:pPr algn="ctr"/>
            <a:r>
              <a:rPr lang="en-US" sz="3600" b="1" dirty="0" smtClean="0"/>
              <a:t>What Happens to Missions Recommended in the Previous Survey?</a:t>
            </a:r>
            <a:endParaRPr lang="en-US" sz="3600" b="1" dirty="0"/>
          </a:p>
        </p:txBody>
      </p:sp>
      <p:sp>
        <p:nvSpPr>
          <p:cNvPr id="3" name="Text Placeholder 2"/>
          <p:cNvSpPr>
            <a:spLocks noGrp="1"/>
          </p:cNvSpPr>
          <p:nvPr>
            <p:ph type="body" idx="1"/>
          </p:nvPr>
        </p:nvSpPr>
        <p:spPr>
          <a:xfrm>
            <a:off x="764540" y="1523998"/>
            <a:ext cx="7614919" cy="5457904"/>
          </a:xfrm>
        </p:spPr>
        <p:txBody>
          <a:bodyPr/>
          <a:lstStyle/>
          <a:p>
            <a:pPr>
              <a:spcAft>
                <a:spcPts val="1200"/>
              </a:spcAft>
            </a:pPr>
            <a:r>
              <a:rPr lang="en-US" dirty="0" smtClean="0">
                <a:effectLst>
                  <a:outerShdw blurRad="50800" dist="38100" dir="2700000" algn="tl" rotWithShape="0">
                    <a:prstClr val="black">
                      <a:alpha val="40000"/>
                    </a:prstClr>
                  </a:outerShdw>
                </a:effectLst>
              </a:rPr>
              <a:t>TBD, but:</a:t>
            </a:r>
          </a:p>
          <a:p>
            <a:pPr marL="342900" indent="-342900">
              <a:spcAft>
                <a:spcPts val="600"/>
              </a:spcAft>
              <a:buFont typeface="Arial" panose="020B0604020202020204" pitchFamily="34" charset="0"/>
              <a:buChar char="•"/>
            </a:pPr>
            <a:r>
              <a:rPr lang="en-US" sz="2200" dirty="0" smtClean="0">
                <a:effectLst>
                  <a:outerShdw blurRad="50800" dist="38100" dir="2700000" algn="tl" rotWithShape="0">
                    <a:prstClr val="black">
                      <a:alpha val="40000"/>
                    </a:prstClr>
                  </a:outerShdw>
                </a:effectLst>
              </a:rPr>
              <a:t>In developing its recommendations, survey to “include </a:t>
            </a:r>
            <a:r>
              <a:rPr lang="en-US" sz="2200" dirty="0">
                <a:effectLst>
                  <a:outerShdw blurRad="50800" dist="38100" dir="2700000" algn="tl" rotWithShape="0">
                    <a:prstClr val="black">
                      <a:alpha val="40000"/>
                    </a:prstClr>
                  </a:outerShdw>
                </a:effectLst>
              </a:rPr>
              <a:t>reconsideration of the scientific priorities associated with the named missions from </a:t>
            </a:r>
            <a:r>
              <a:rPr lang="en-US" sz="2200" dirty="0" smtClean="0">
                <a:effectLst>
                  <a:outerShdw blurRad="50800" dist="38100" dir="2700000" algn="tl" rotWithShape="0">
                    <a:prstClr val="black">
                      <a:alpha val="40000"/>
                    </a:prstClr>
                  </a:outerShdw>
                </a:effectLst>
              </a:rPr>
              <a:t>the 2007 decadal survey.”</a:t>
            </a:r>
            <a:endParaRPr lang="en-US" sz="2200" dirty="0">
              <a:effectLst>
                <a:outerShdw blurRad="50800" dist="38100" dir="2700000" algn="tl" rotWithShape="0">
                  <a:prstClr val="black">
                    <a:alpha val="40000"/>
                  </a:prstClr>
                </a:outerShdw>
              </a:effectLst>
            </a:endParaRPr>
          </a:p>
          <a:p>
            <a:pPr marL="800100" lvl="1" indent="-342900">
              <a:spcAft>
                <a:spcPts val="800"/>
              </a:spcAft>
              <a:buFont typeface="Arial" panose="020B0604020202020204" pitchFamily="34" charset="0"/>
              <a:buChar char="•"/>
            </a:pPr>
            <a:r>
              <a:rPr lang="en-US" dirty="0" smtClean="0">
                <a:solidFill>
                  <a:schemeClr val="bg1"/>
                </a:solidFill>
                <a:effectLst>
                  <a:outerShdw blurRad="50800" dist="38100" dir="2700000" algn="tl" rotWithShape="0">
                    <a:prstClr val="black">
                      <a:alpha val="40000"/>
                    </a:prstClr>
                  </a:outerShdw>
                </a:effectLst>
              </a:rPr>
              <a:t>The 2007 survey did not prioritize among the 15 missions for NASA; placement in 1 of 3 time periods (Tiers I, II, III: 2010-13, 2013-2016, 2016-2020) was based on factors including technical readiness; cost; synergy with existing, planned, or recommended missions; and consideration of int’l activities.  </a:t>
            </a:r>
          </a:p>
          <a:p>
            <a:pPr marL="342900" marR="0" lvl="0" indent="-342900" defTabSz="914400" eaLnBrk="1" fontAlgn="auto" latinLnBrk="0" hangingPunct="1">
              <a:lnSpc>
                <a:spcPct val="100000"/>
              </a:lnSpc>
              <a:spcAft>
                <a:spcPts val="800"/>
              </a:spcAft>
              <a:buClrTx/>
              <a:buSzTx/>
              <a:buFont typeface="Arial" panose="020B0604020202020204" pitchFamily="34" charset="0"/>
              <a:buChar char="•"/>
              <a:tabLst/>
              <a:defRPr/>
            </a:pPr>
            <a:r>
              <a:rPr lang="en-US" sz="2200" dirty="0" smtClean="0">
                <a:solidFill>
                  <a:prstClr val="white"/>
                </a:solidFill>
                <a:effectLst>
                  <a:outerShdw blurRad="50800" dist="38100" dir="2700000" algn="tl" rotWithShape="0">
                    <a:prstClr val="black">
                      <a:alpha val="40000"/>
                    </a:prstClr>
                  </a:outerShdw>
                </a:effectLst>
              </a:rPr>
              <a:t>ESD has expressed an interest in having the survey provide guidance on technology investments that will be needed to address recommended science targets.</a:t>
            </a:r>
          </a:p>
          <a:p>
            <a:pPr marL="342900" marR="0" lvl="0" indent="-342900" defTabSz="914400" eaLnBrk="1" fontAlgn="auto" latinLnBrk="0" hangingPunct="1">
              <a:lnSpc>
                <a:spcPct val="100000"/>
              </a:lnSpc>
              <a:spcAft>
                <a:spcPts val="800"/>
              </a:spcAft>
              <a:buClrTx/>
              <a:buSzTx/>
              <a:buFont typeface="Arial" panose="020B0604020202020204" pitchFamily="34" charset="0"/>
              <a:buChar char="•"/>
              <a:tabLst/>
              <a:defRPr/>
            </a:pPr>
            <a:r>
              <a:rPr lang="en-US" sz="2200" dirty="0" smtClean="0">
                <a:solidFill>
                  <a:prstClr val="white"/>
                </a:solidFill>
                <a:effectLst>
                  <a:outerShdw blurRad="50800" dist="38100" dir="2700000" algn="tl" rotWithShape="0">
                    <a:prstClr val="black">
                      <a:alpha val="40000"/>
                    </a:prstClr>
                  </a:outerShdw>
                </a:effectLst>
              </a:rPr>
              <a:t>Previous surveys have assumed missions in formulation to be considered part of the baseline program of record.</a:t>
            </a:r>
            <a:endParaRPr lang="en-US" sz="2200" dirty="0">
              <a:solidFill>
                <a:prstClr val="white"/>
              </a:solidFill>
              <a:effectLst>
                <a:outerShdw blurRad="50800" dist="38100" dir="2700000" algn="tl" rotWithShape="0">
                  <a:prstClr val="black">
                    <a:alpha val="40000"/>
                  </a:prstClr>
                </a:outerShdw>
              </a:effectLst>
            </a:endParaRPr>
          </a:p>
          <a:p>
            <a:pPr marL="342900" indent="-342900">
              <a:spcAft>
                <a:spcPts val="1200"/>
              </a:spcAft>
              <a:buFont typeface="Arial" panose="020B0604020202020204" pitchFamily="34" charset="0"/>
              <a:buChar char="•"/>
            </a:pPr>
            <a:endParaRPr lang="en-US" dirty="0">
              <a:solidFill>
                <a:schemeClr val="bg1"/>
              </a:solidFill>
              <a:effectLst>
                <a:outerShdw blurRad="50800" dist="38100" dir="2700000" algn="tl" rotWithShape="0">
                  <a:prstClr val="black">
                    <a:alpha val="40000"/>
                  </a:prstClr>
                </a:outerShdw>
              </a:effectLst>
            </a:endParaRPr>
          </a:p>
        </p:txBody>
      </p:sp>
      <p:sp>
        <p:nvSpPr>
          <p:cNvPr id="4" name="Slide Number Placeholder 3"/>
          <p:cNvSpPr>
            <a:spLocks noGrp="1"/>
          </p:cNvSpPr>
          <p:nvPr>
            <p:ph type="sldNum" sz="quarter" idx="7"/>
          </p:nvPr>
        </p:nvSpPr>
        <p:spPr/>
        <p:txBody>
          <a:bodyPr/>
          <a:lstStyle/>
          <a:p>
            <a:fld id="{B6F15528-21DE-4FAA-801E-634DDDAF4B2B}" type="slidenum">
              <a:rPr lang="en-US" smtClean="0"/>
              <a:t>8</a:t>
            </a:fld>
            <a:endParaRPr lang="en-US" dirty="0"/>
          </a:p>
        </p:txBody>
      </p:sp>
    </p:spTree>
    <p:extLst>
      <p:ext uri="{BB962C8B-B14F-4D97-AF65-F5344CB8AC3E}">
        <p14:creationId xmlns:p14="http://schemas.microsoft.com/office/powerpoint/2010/main" val="12764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891" y="281984"/>
            <a:ext cx="6300216" cy="615553"/>
          </a:xfrm>
        </p:spPr>
        <p:txBody>
          <a:bodyPr/>
          <a:lstStyle/>
          <a:p>
            <a:pPr algn="ctr"/>
            <a:r>
              <a:rPr lang="en-US" b="1" dirty="0" smtClean="0">
                <a:effectLst>
                  <a:outerShdw blurRad="50800" dist="38100" dir="2700000" algn="tl" rotWithShape="0">
                    <a:prstClr val="black">
                      <a:alpha val="40000"/>
                    </a:prstClr>
                  </a:outerShdw>
                </a:effectLst>
              </a:rPr>
              <a:t>Other Questions</a:t>
            </a:r>
            <a:endParaRPr lang="en-US" b="1" dirty="0">
              <a:effectLst>
                <a:outerShdw blurRad="50800" dist="38100" dir="2700000" algn="tl" rotWithShape="0">
                  <a:prstClr val="black">
                    <a:alpha val="40000"/>
                  </a:prstClr>
                </a:outerShdw>
              </a:effectLst>
            </a:endParaRPr>
          </a:p>
        </p:txBody>
      </p:sp>
      <p:sp>
        <p:nvSpPr>
          <p:cNvPr id="3" name="Text Placeholder 2"/>
          <p:cNvSpPr>
            <a:spLocks noGrp="1"/>
          </p:cNvSpPr>
          <p:nvPr>
            <p:ph type="body" idx="1"/>
          </p:nvPr>
        </p:nvSpPr>
        <p:spPr>
          <a:xfrm>
            <a:off x="764540" y="1241125"/>
            <a:ext cx="7614919" cy="5539978"/>
          </a:xfrm>
        </p:spPr>
        <p:txBody>
          <a:bodyPr/>
          <a:lstStyle/>
          <a:p>
            <a:pPr marL="355600" marR="0" lvl="0" indent="-342900"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sz="2000" kern="1200" spc="5" dirty="0">
                <a:solidFill>
                  <a:srgbClr val="FFFFFF"/>
                </a:solidFill>
              </a:rPr>
              <a:t>W</a:t>
            </a:r>
            <a:r>
              <a:rPr lang="en-US" sz="2000" kern="1200" spc="-35" dirty="0">
                <a:solidFill>
                  <a:srgbClr val="FFFFFF"/>
                </a:solidFill>
              </a:rPr>
              <a:t>h</a:t>
            </a:r>
            <a:r>
              <a:rPr lang="en-US" sz="2000" kern="1200" dirty="0">
                <a:solidFill>
                  <a:srgbClr val="FFFFFF"/>
                </a:solidFill>
              </a:rPr>
              <a:t>y</a:t>
            </a:r>
            <a:r>
              <a:rPr lang="en-US" sz="2000" kern="1200" spc="-30" dirty="0">
                <a:solidFill>
                  <a:srgbClr val="FFFFFF"/>
                </a:solidFill>
              </a:rPr>
              <a:t> </a:t>
            </a:r>
            <a:r>
              <a:rPr lang="en-US" sz="2000" kern="1200" spc="-10" dirty="0">
                <a:solidFill>
                  <a:srgbClr val="FFFFFF"/>
                </a:solidFill>
              </a:rPr>
              <a:t>i</a:t>
            </a:r>
            <a:r>
              <a:rPr lang="en-US" sz="2000" kern="1200" dirty="0">
                <a:solidFill>
                  <a:srgbClr val="FFFFFF"/>
                </a:solidFill>
              </a:rPr>
              <a:t>s th</a:t>
            </a:r>
            <a:r>
              <a:rPr lang="en-US" sz="2000" kern="1200" spc="-10" dirty="0">
                <a:solidFill>
                  <a:srgbClr val="FFFFFF"/>
                </a:solidFill>
              </a:rPr>
              <a:t>i</a:t>
            </a:r>
            <a:r>
              <a:rPr lang="en-US" sz="2000" kern="1200" dirty="0">
                <a:solidFill>
                  <a:srgbClr val="FFFFFF"/>
                </a:solidFill>
              </a:rPr>
              <a:t>s</a:t>
            </a:r>
            <a:r>
              <a:rPr lang="en-US" sz="2000" kern="1200" spc="10" dirty="0">
                <a:solidFill>
                  <a:srgbClr val="FFFFFF"/>
                </a:solidFill>
              </a:rPr>
              <a:t>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dirty="0">
                <a:solidFill>
                  <a:srgbClr val="FFFFFF"/>
                </a:solidFill>
              </a:rPr>
              <a:t>y</a:t>
            </a:r>
            <a:r>
              <a:rPr lang="en-US" sz="2000" kern="1200" spc="-5" dirty="0">
                <a:solidFill>
                  <a:srgbClr val="FFFFFF"/>
                </a:solidFill>
              </a:rPr>
              <a:t> </a:t>
            </a:r>
            <a:r>
              <a:rPr lang="en-US" sz="2000" kern="1200" dirty="0">
                <a:solidFill>
                  <a:srgbClr val="FFFFFF"/>
                </a:solidFill>
              </a:rPr>
              <a:t>d</a:t>
            </a:r>
            <a:r>
              <a:rPr lang="en-US" sz="2000" kern="1200" spc="-5" dirty="0">
                <a:solidFill>
                  <a:srgbClr val="FFFFFF"/>
                </a:solidFill>
              </a:rPr>
              <a:t>i</a:t>
            </a:r>
            <a:r>
              <a:rPr lang="en-US" sz="2000" kern="1200" spc="-25" dirty="0">
                <a:solidFill>
                  <a:srgbClr val="FFFFFF"/>
                </a:solidFill>
              </a:rPr>
              <a:t>f</a:t>
            </a:r>
            <a:r>
              <a:rPr lang="en-US" sz="2000" kern="1200" spc="-50" dirty="0">
                <a:solidFill>
                  <a:srgbClr val="FFFFFF"/>
                </a:solidFill>
              </a:rPr>
              <a:t>f</a:t>
            </a:r>
            <a:r>
              <a:rPr lang="en-US" sz="2000" kern="1200" spc="-5" dirty="0">
                <a:solidFill>
                  <a:srgbClr val="FFFFFF"/>
                </a:solidFill>
              </a:rPr>
              <a:t>e</a:t>
            </a:r>
            <a:r>
              <a:rPr lang="en-US" sz="2000" kern="1200" spc="-30" dirty="0">
                <a:solidFill>
                  <a:srgbClr val="FFFFFF"/>
                </a:solidFill>
              </a:rPr>
              <a:t>r</a:t>
            </a:r>
            <a:r>
              <a:rPr lang="en-US" sz="2000" kern="1200" spc="-5" dirty="0">
                <a:solidFill>
                  <a:srgbClr val="FFFFFF"/>
                </a:solidFill>
              </a:rPr>
              <a:t>e</a:t>
            </a:r>
            <a:r>
              <a:rPr lang="en-US" sz="2000" kern="1200" spc="-25" dirty="0">
                <a:solidFill>
                  <a:srgbClr val="FFFFFF"/>
                </a:solidFill>
              </a:rPr>
              <a:t>n</a:t>
            </a:r>
            <a:r>
              <a:rPr lang="en-US" sz="2000" kern="1200" dirty="0">
                <a:solidFill>
                  <a:srgbClr val="FFFFFF"/>
                </a:solidFill>
              </a:rPr>
              <a:t>t</a:t>
            </a:r>
            <a:r>
              <a:rPr lang="en-US" sz="2000" kern="1200" spc="15" dirty="0">
                <a:solidFill>
                  <a:srgbClr val="FFFFFF"/>
                </a:solidFill>
              </a:rPr>
              <a:t> </a:t>
            </a:r>
            <a:r>
              <a:rPr lang="en-US" sz="2000" kern="1200" dirty="0">
                <a:solidFill>
                  <a:srgbClr val="FFFFFF"/>
                </a:solidFill>
              </a:rPr>
              <a:t>f</a:t>
            </a:r>
            <a:r>
              <a:rPr lang="en-US" sz="2000" kern="1200" spc="-40" dirty="0">
                <a:solidFill>
                  <a:srgbClr val="FFFFFF"/>
                </a:solidFill>
              </a:rPr>
              <a:t>r</a:t>
            </a:r>
            <a:r>
              <a:rPr lang="en-US" sz="2000" kern="1200" spc="-5" dirty="0">
                <a:solidFill>
                  <a:srgbClr val="FFFFFF"/>
                </a:solidFill>
              </a:rPr>
              <a:t>o</a:t>
            </a:r>
            <a:r>
              <a:rPr lang="en-US" sz="2000" kern="1200" dirty="0">
                <a:solidFill>
                  <a:srgbClr val="FFFFFF"/>
                </a:solidFill>
              </a:rPr>
              <a:t>m</a:t>
            </a:r>
            <a:r>
              <a:rPr lang="en-US" sz="2000" kern="1200" spc="-5" dirty="0">
                <a:solidFill>
                  <a:srgbClr val="FFFFFF"/>
                </a:solidFill>
              </a:rPr>
              <a:t> </a:t>
            </a:r>
            <a:r>
              <a:rPr lang="en-US" sz="2000" kern="1200" dirty="0">
                <a:solidFill>
                  <a:srgbClr val="FFFFFF"/>
                </a:solidFill>
              </a:rPr>
              <a:t>a</a:t>
            </a:r>
            <a:r>
              <a:rPr lang="en-US" sz="2000" kern="1200" spc="-5" dirty="0">
                <a:solidFill>
                  <a:srgbClr val="FFFFFF"/>
                </a:solidFill>
              </a:rPr>
              <a:t>l</a:t>
            </a:r>
            <a:r>
              <a:rPr lang="en-US" sz="2000" kern="1200" dirty="0">
                <a:solidFill>
                  <a:srgbClr val="FFFFFF"/>
                </a:solidFill>
              </a:rPr>
              <a:t>l</a:t>
            </a:r>
            <a:r>
              <a:rPr lang="en-US" sz="2000" kern="1200" spc="10" dirty="0">
                <a:solidFill>
                  <a:srgbClr val="FFFFFF"/>
                </a:solidFill>
              </a:rPr>
              <a:t> </a:t>
            </a:r>
            <a:r>
              <a:rPr lang="en-US" sz="2000" kern="1200" spc="-5" dirty="0">
                <a:solidFill>
                  <a:srgbClr val="FFFFFF"/>
                </a:solidFill>
              </a:rPr>
              <a:t>o</a:t>
            </a:r>
            <a:r>
              <a:rPr lang="en-US" sz="2000" kern="1200" dirty="0">
                <a:solidFill>
                  <a:srgbClr val="FFFFFF"/>
                </a:solidFill>
              </a:rPr>
              <a:t>th</a:t>
            </a:r>
            <a:r>
              <a:rPr lang="en-US" sz="2000" kern="1200" spc="-5" dirty="0">
                <a:solidFill>
                  <a:srgbClr val="FFFFFF"/>
                </a:solidFill>
              </a:rPr>
              <a:t>e</a:t>
            </a:r>
            <a:r>
              <a:rPr lang="en-US" sz="2000" kern="1200" dirty="0">
                <a:solidFill>
                  <a:srgbClr val="FFFFFF"/>
                </a:solidFill>
              </a:rPr>
              <a:t>r</a:t>
            </a:r>
            <a:r>
              <a:rPr lang="en-US" sz="2000" kern="1200" spc="-10" dirty="0">
                <a:solidFill>
                  <a:srgbClr val="FFFFFF"/>
                </a:solidFill>
              </a:rPr>
              <a:t> </a:t>
            </a:r>
            <a:r>
              <a:rPr lang="en-US" sz="2000" kern="1200" dirty="0">
                <a:solidFill>
                  <a:srgbClr val="FFFFFF"/>
                </a:solidFill>
              </a:rPr>
              <a:t>N</a:t>
            </a:r>
            <a:r>
              <a:rPr lang="en-US" sz="2000" kern="1200" spc="-10" dirty="0">
                <a:solidFill>
                  <a:srgbClr val="FFFFFF"/>
                </a:solidFill>
              </a:rPr>
              <a:t>R</a:t>
            </a:r>
            <a:r>
              <a:rPr lang="en-US" sz="2000" kern="1200" dirty="0">
                <a:solidFill>
                  <a:srgbClr val="FFFFFF"/>
                </a:solidFill>
              </a:rPr>
              <a:t>C</a:t>
            </a:r>
            <a:r>
              <a:rPr lang="en-US" sz="2000" kern="1200" spc="-20" dirty="0">
                <a:solidFill>
                  <a:srgbClr val="FFFFFF"/>
                </a:solidFill>
              </a:rPr>
              <a:t>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spc="-20" dirty="0">
                <a:solidFill>
                  <a:srgbClr val="FFFFFF"/>
                </a:solidFill>
              </a:rPr>
              <a:t>y</a:t>
            </a:r>
            <a:r>
              <a:rPr lang="en-US" sz="2000" kern="1200" spc="-5" dirty="0">
                <a:solidFill>
                  <a:srgbClr val="FFFFFF"/>
                </a:solidFill>
              </a:rPr>
              <a:t>s</a:t>
            </a:r>
            <a:r>
              <a:rPr lang="en-US" sz="2000" kern="1200" dirty="0">
                <a:solidFill>
                  <a:srgbClr val="FFFFFF"/>
                </a:solidFill>
              </a:rPr>
              <a:t>?</a:t>
            </a:r>
            <a:endParaRPr lang="en-US" sz="2000" kern="1200" dirty="0">
              <a:solidFill>
                <a:prstClr val="black"/>
              </a:solidFill>
            </a:endParaRPr>
          </a:p>
          <a:p>
            <a:pPr marL="698500" marR="589915" lvl="1" indent="-337185" algn="l" defTabSz="914400" rtl="0" eaLnBrk="1" fontAlgn="auto" latinLnBrk="0" hangingPunct="1">
              <a:lnSpc>
                <a:spcPct val="100000"/>
              </a:lnSpc>
              <a:spcBef>
                <a:spcPts val="605"/>
              </a:spcBef>
              <a:spcAft>
                <a:spcPts val="0"/>
              </a:spcAft>
              <a:buClr>
                <a:srgbClr val="FFFFFF"/>
              </a:buClr>
              <a:buSzTx/>
              <a:buFont typeface="Arial"/>
              <a:buChar char="•"/>
              <a:tabLst>
                <a:tab pos="698500" algn="l"/>
              </a:tabLst>
              <a:defRPr/>
            </a:pPr>
            <a:r>
              <a:rPr lang="en-US" kern="1200" spc="-25" dirty="0">
                <a:solidFill>
                  <a:srgbClr val="FFFFFF"/>
                </a:solidFill>
                <a:cs typeface="Calibri"/>
              </a:rPr>
              <a:t>Sy</a:t>
            </a:r>
            <a:r>
              <a:rPr lang="en-US" kern="1200" spc="-20" dirty="0">
                <a:solidFill>
                  <a:srgbClr val="FFFFFF"/>
                </a:solidFill>
                <a:cs typeface="Calibri"/>
              </a:rPr>
              <a:t>s</a:t>
            </a:r>
            <a:r>
              <a:rPr lang="en-US" kern="1200" spc="-40" dirty="0">
                <a:solidFill>
                  <a:srgbClr val="FFFFFF"/>
                </a:solidFill>
                <a:cs typeface="Calibri"/>
              </a:rPr>
              <a:t>t</a:t>
            </a:r>
            <a:r>
              <a:rPr lang="en-US" kern="1200" spc="-15" dirty="0">
                <a:solidFill>
                  <a:srgbClr val="FFFFFF"/>
                </a:solidFill>
                <a:cs typeface="Calibri"/>
              </a:rPr>
              <a:t>ems</a:t>
            </a:r>
            <a:r>
              <a:rPr lang="en-US" kern="1200" spc="-10" dirty="0">
                <a:solidFill>
                  <a:srgbClr val="FFFFFF"/>
                </a:solidFill>
                <a:cs typeface="Calibri"/>
              </a:rPr>
              <a:t> </a:t>
            </a:r>
            <a:r>
              <a:rPr lang="en-US" kern="1200" dirty="0">
                <a:solidFill>
                  <a:srgbClr val="FFFFFF"/>
                </a:solidFill>
                <a:cs typeface="Calibri"/>
              </a:rPr>
              <a:t>App</a:t>
            </a:r>
            <a:r>
              <a:rPr lang="en-US" kern="1200" spc="-40" dirty="0">
                <a:solidFill>
                  <a:srgbClr val="FFFFFF"/>
                </a:solidFill>
                <a:cs typeface="Calibri"/>
              </a:rPr>
              <a:t>r</a:t>
            </a:r>
            <a:r>
              <a:rPr lang="en-US" kern="1200" spc="-5" dirty="0">
                <a:solidFill>
                  <a:srgbClr val="FFFFFF"/>
                </a:solidFill>
                <a:cs typeface="Calibri"/>
              </a:rPr>
              <a:t>o</a:t>
            </a:r>
            <a:r>
              <a:rPr lang="en-US" kern="1200" spc="-10" dirty="0">
                <a:solidFill>
                  <a:srgbClr val="FFFFFF"/>
                </a:solidFill>
                <a:cs typeface="Calibri"/>
              </a:rPr>
              <a:t>a</a:t>
            </a:r>
            <a:r>
              <a:rPr lang="en-US" kern="1200" spc="-20" dirty="0">
                <a:solidFill>
                  <a:srgbClr val="FFFFFF"/>
                </a:solidFill>
                <a:cs typeface="Calibri"/>
              </a:rPr>
              <a:t>c</a:t>
            </a:r>
            <a:r>
              <a:rPr lang="en-US" kern="1200" dirty="0">
                <a:solidFill>
                  <a:srgbClr val="FFFFFF"/>
                </a:solidFill>
                <a:cs typeface="Calibri"/>
              </a:rPr>
              <a:t>h—Ad</a:t>
            </a:r>
            <a:r>
              <a:rPr lang="en-US" kern="1200" spc="-35" dirty="0">
                <a:solidFill>
                  <a:srgbClr val="FFFFFF"/>
                </a:solidFill>
                <a:cs typeface="Calibri"/>
              </a:rPr>
              <a:t>v</a:t>
            </a:r>
            <a:r>
              <a:rPr lang="en-US" kern="1200" dirty="0">
                <a:solidFill>
                  <a:srgbClr val="FFFFFF"/>
                </a:solidFill>
                <a:cs typeface="Calibri"/>
              </a:rPr>
              <a:t>an</a:t>
            </a:r>
            <a:r>
              <a:rPr lang="en-US" kern="1200" spc="-20" dirty="0">
                <a:solidFill>
                  <a:srgbClr val="FFFFFF"/>
                </a:solidFill>
                <a:cs typeface="Calibri"/>
              </a:rPr>
              <a:t>c</a:t>
            </a:r>
            <a:r>
              <a:rPr lang="en-US" kern="1200" spc="-10" dirty="0">
                <a:solidFill>
                  <a:srgbClr val="FFFFFF"/>
                </a:solidFill>
                <a:cs typeface="Calibri"/>
              </a:rPr>
              <a:t>e</a:t>
            </a:r>
            <a:r>
              <a:rPr lang="en-US" kern="1200" dirty="0">
                <a:solidFill>
                  <a:srgbClr val="FFFFFF"/>
                </a:solidFill>
                <a:cs typeface="Calibri"/>
              </a:rPr>
              <a:t>s</a:t>
            </a:r>
            <a:r>
              <a:rPr lang="en-US" kern="1200" spc="-10" dirty="0">
                <a:solidFill>
                  <a:srgbClr val="FFFFFF"/>
                </a:solidFill>
                <a:cs typeface="Calibri"/>
              </a:rPr>
              <a:t> </a:t>
            </a:r>
            <a:r>
              <a:rPr lang="en-US" kern="1200" spc="-40" dirty="0">
                <a:solidFill>
                  <a:srgbClr val="FFFFFF"/>
                </a:solidFill>
                <a:cs typeface="Calibri"/>
              </a:rPr>
              <a:t>r</a:t>
            </a:r>
            <a:r>
              <a:rPr lang="en-US" kern="1200" spc="-10" dirty="0">
                <a:solidFill>
                  <a:srgbClr val="FFFFFF"/>
                </a:solidFill>
                <a:cs typeface="Calibri"/>
              </a:rPr>
              <a:t>e</a:t>
            </a:r>
            <a:r>
              <a:rPr lang="en-US" kern="1200" dirty="0">
                <a:solidFill>
                  <a:srgbClr val="FFFFFF"/>
                </a:solidFill>
                <a:cs typeface="Calibri"/>
              </a:rPr>
              <a:t>qu</a:t>
            </a:r>
            <a:r>
              <a:rPr lang="en-US" kern="1200" spc="-5" dirty="0">
                <a:solidFill>
                  <a:srgbClr val="FFFFFF"/>
                </a:solidFill>
                <a:cs typeface="Calibri"/>
              </a:rPr>
              <a:t>i</a:t>
            </a:r>
            <a:r>
              <a:rPr lang="en-US" kern="1200" spc="-40" dirty="0">
                <a:solidFill>
                  <a:srgbClr val="FFFFFF"/>
                </a:solidFill>
                <a:cs typeface="Calibri"/>
              </a:rPr>
              <a:t>r</a:t>
            </a:r>
            <a:r>
              <a:rPr lang="en-US" kern="1200" spc="-10" dirty="0">
                <a:solidFill>
                  <a:srgbClr val="FFFFFF"/>
                </a:solidFill>
                <a:cs typeface="Calibri"/>
              </a:rPr>
              <a:t>e</a:t>
            </a:r>
            <a:r>
              <a:rPr lang="en-US" kern="1200" spc="15" dirty="0">
                <a:solidFill>
                  <a:srgbClr val="FFFFFF"/>
                </a:solidFill>
                <a:cs typeface="Calibri"/>
              </a:rPr>
              <a:t> </a:t>
            </a:r>
            <a:r>
              <a:rPr lang="en-US" kern="1200" spc="-20" dirty="0">
                <a:solidFill>
                  <a:srgbClr val="FFFFFF"/>
                </a:solidFill>
                <a:cs typeface="Calibri"/>
              </a:rPr>
              <a:t>s</a:t>
            </a:r>
            <a:r>
              <a:rPr lang="en-US" kern="1200" spc="-15" dirty="0">
                <a:solidFill>
                  <a:srgbClr val="FFFFFF"/>
                </a:solidFill>
                <a:cs typeface="Calibri"/>
              </a:rPr>
              <a:t>t</a:t>
            </a:r>
            <a:r>
              <a:rPr lang="en-US" kern="1200" dirty="0">
                <a:solidFill>
                  <a:srgbClr val="FFFFFF"/>
                </a:solidFill>
                <a:cs typeface="Calibri"/>
              </a:rPr>
              <a:t>ud</a:t>
            </a:r>
            <a:r>
              <a:rPr lang="en-US" kern="1200" spc="-10" dirty="0">
                <a:solidFill>
                  <a:srgbClr val="FFFFFF"/>
                </a:solidFill>
                <a:cs typeface="Calibri"/>
              </a:rPr>
              <a:t>y</a:t>
            </a:r>
            <a:r>
              <a:rPr lang="en-US" kern="1200" dirty="0">
                <a:solidFill>
                  <a:srgbClr val="FFFFFF"/>
                </a:solidFill>
                <a:cs typeface="Calibri"/>
              </a:rPr>
              <a:t> </a:t>
            </a:r>
            <a:r>
              <a:rPr lang="en-US" kern="1200" spc="-5" dirty="0">
                <a:solidFill>
                  <a:srgbClr val="FFFFFF"/>
                </a:solidFill>
                <a:cs typeface="Calibri"/>
              </a:rPr>
              <a:t>o</a:t>
            </a:r>
            <a:r>
              <a:rPr lang="en-US" kern="1200" dirty="0">
                <a:solidFill>
                  <a:srgbClr val="FFFFFF"/>
                </a:solidFill>
                <a:cs typeface="Calibri"/>
              </a:rPr>
              <a:t>f</a:t>
            </a:r>
            <a:r>
              <a:rPr lang="en-US" kern="1200" spc="15" dirty="0">
                <a:solidFill>
                  <a:srgbClr val="FFFFFF"/>
                </a:solidFill>
                <a:cs typeface="Calibri"/>
              </a:rPr>
              <a:t> </a:t>
            </a:r>
            <a:r>
              <a:rPr lang="en-US" kern="1200" spc="-15" dirty="0">
                <a:solidFill>
                  <a:srgbClr val="FFFFFF"/>
                </a:solidFill>
                <a:cs typeface="Calibri"/>
              </a:rPr>
              <a:t>t</a:t>
            </a:r>
            <a:r>
              <a:rPr lang="en-US" kern="1200" dirty="0">
                <a:solidFill>
                  <a:srgbClr val="FFFFFF"/>
                </a:solidFill>
                <a:cs typeface="Calibri"/>
              </a:rPr>
              <a:t>h</a:t>
            </a:r>
            <a:r>
              <a:rPr lang="en-US" kern="1200" spc="-10" dirty="0">
                <a:solidFill>
                  <a:srgbClr val="FFFFFF"/>
                </a:solidFill>
                <a:cs typeface="Calibri"/>
              </a:rPr>
              <a:t>e</a:t>
            </a:r>
            <a:r>
              <a:rPr lang="en-US" kern="1200" spc="5" dirty="0">
                <a:solidFill>
                  <a:srgbClr val="FFFFFF"/>
                </a:solidFill>
                <a:cs typeface="Calibri"/>
              </a:rPr>
              <a:t> </a:t>
            </a:r>
            <a:r>
              <a:rPr lang="en-US" kern="1200" spc="-30" dirty="0">
                <a:solidFill>
                  <a:srgbClr val="FFFFFF"/>
                </a:solidFill>
                <a:cs typeface="Calibri"/>
              </a:rPr>
              <a:t>E</a:t>
            </a:r>
            <a:r>
              <a:rPr lang="en-US" kern="1200" spc="-10" dirty="0">
                <a:solidFill>
                  <a:srgbClr val="FFFFFF"/>
                </a:solidFill>
                <a:cs typeface="Calibri"/>
              </a:rPr>
              <a:t>a</a:t>
            </a:r>
            <a:r>
              <a:rPr lang="en-US" kern="1200" spc="-15" dirty="0">
                <a:solidFill>
                  <a:srgbClr val="FFFFFF"/>
                </a:solidFill>
                <a:cs typeface="Calibri"/>
              </a:rPr>
              <a:t>rt</a:t>
            </a:r>
            <a:r>
              <a:rPr lang="en-US" kern="1200" dirty="0">
                <a:solidFill>
                  <a:srgbClr val="FFFFFF"/>
                </a:solidFill>
                <a:cs typeface="Calibri"/>
              </a:rPr>
              <a:t>h as</a:t>
            </a:r>
            <a:r>
              <a:rPr lang="en-US" kern="1200" spc="5" dirty="0">
                <a:solidFill>
                  <a:srgbClr val="FFFFFF"/>
                </a:solidFill>
                <a:cs typeface="Calibri"/>
              </a:rPr>
              <a:t> </a:t>
            </a:r>
            <a:r>
              <a:rPr lang="en-US" kern="1200" dirty="0">
                <a:solidFill>
                  <a:srgbClr val="FFFFFF"/>
                </a:solidFill>
                <a:cs typeface="Calibri"/>
              </a:rPr>
              <a:t>an </a:t>
            </a:r>
            <a:r>
              <a:rPr lang="en-US" kern="1200" spc="-10" dirty="0">
                <a:solidFill>
                  <a:srgbClr val="FFFFFF"/>
                </a:solidFill>
                <a:cs typeface="Calibri"/>
              </a:rPr>
              <a:t>in</a:t>
            </a:r>
            <a:r>
              <a:rPr lang="en-US" kern="1200" spc="-40" dirty="0">
                <a:solidFill>
                  <a:srgbClr val="FFFFFF"/>
                </a:solidFill>
                <a:cs typeface="Calibri"/>
              </a:rPr>
              <a:t>t</a:t>
            </a:r>
            <a:r>
              <a:rPr lang="en-US" kern="1200" spc="-10" dirty="0">
                <a:solidFill>
                  <a:srgbClr val="FFFFFF"/>
                </a:solidFill>
                <a:cs typeface="Calibri"/>
              </a:rPr>
              <a:t>eg</a:t>
            </a:r>
            <a:r>
              <a:rPr lang="en-US" kern="1200" spc="-50" dirty="0">
                <a:solidFill>
                  <a:srgbClr val="FFFFFF"/>
                </a:solidFill>
                <a:cs typeface="Calibri"/>
              </a:rPr>
              <a:t>r</a:t>
            </a:r>
            <a:r>
              <a:rPr lang="en-US" kern="1200" spc="-15" dirty="0">
                <a:solidFill>
                  <a:srgbClr val="FFFFFF"/>
                </a:solidFill>
                <a:cs typeface="Calibri"/>
              </a:rPr>
              <a:t>a</a:t>
            </a:r>
            <a:r>
              <a:rPr lang="en-US" kern="1200" spc="-40" dirty="0">
                <a:solidFill>
                  <a:srgbClr val="FFFFFF"/>
                </a:solidFill>
                <a:cs typeface="Calibri"/>
              </a:rPr>
              <a:t>t</a:t>
            </a:r>
            <a:r>
              <a:rPr lang="en-US" kern="1200" spc="-10" dirty="0">
                <a:solidFill>
                  <a:srgbClr val="FFFFFF"/>
                </a:solidFill>
                <a:cs typeface="Calibri"/>
              </a:rPr>
              <a:t>e</a:t>
            </a:r>
            <a:r>
              <a:rPr lang="en-US" kern="1200" dirty="0">
                <a:solidFill>
                  <a:srgbClr val="FFFFFF"/>
                </a:solidFill>
                <a:cs typeface="Calibri"/>
              </a:rPr>
              <a:t>d </a:t>
            </a:r>
            <a:r>
              <a:rPr lang="en-US" kern="1200" spc="-45" dirty="0">
                <a:solidFill>
                  <a:srgbClr val="FFFFFF"/>
                </a:solidFill>
                <a:cs typeface="Calibri"/>
              </a:rPr>
              <a:t>s</a:t>
            </a:r>
            <a:r>
              <a:rPr lang="en-US" kern="1200" spc="-25" dirty="0">
                <a:solidFill>
                  <a:srgbClr val="FFFFFF"/>
                </a:solidFill>
                <a:cs typeface="Calibri"/>
              </a:rPr>
              <a:t>y</a:t>
            </a:r>
            <a:r>
              <a:rPr lang="en-US" kern="1200" spc="-20" dirty="0">
                <a:solidFill>
                  <a:srgbClr val="FFFFFF"/>
                </a:solidFill>
                <a:cs typeface="Calibri"/>
              </a:rPr>
              <a:t>s</a:t>
            </a:r>
            <a:r>
              <a:rPr lang="en-US" kern="1200" spc="-40" dirty="0">
                <a:solidFill>
                  <a:srgbClr val="FFFFFF"/>
                </a:solidFill>
                <a:cs typeface="Calibri"/>
              </a:rPr>
              <a:t>t</a:t>
            </a:r>
            <a:r>
              <a:rPr lang="en-US" kern="1200" spc="-15" dirty="0">
                <a:solidFill>
                  <a:srgbClr val="FFFFFF"/>
                </a:solidFill>
                <a:cs typeface="Calibri"/>
              </a:rPr>
              <a:t>em</a:t>
            </a:r>
            <a:endParaRPr lang="en-US" kern="1200" dirty="0">
              <a:solidFill>
                <a:prstClr val="black"/>
              </a:solidFill>
              <a:cs typeface="Calibri"/>
            </a:endParaRPr>
          </a:p>
          <a:p>
            <a:pPr marL="698500" marR="0"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spc="-55" dirty="0">
                <a:solidFill>
                  <a:srgbClr val="FFFFFF"/>
                </a:solidFill>
                <a:cs typeface="Calibri"/>
              </a:rPr>
              <a:t>R</a:t>
            </a:r>
            <a:r>
              <a:rPr lang="en-US" kern="1200" spc="-10" dirty="0">
                <a:solidFill>
                  <a:srgbClr val="FFFFFF"/>
                </a:solidFill>
                <a:cs typeface="Calibri"/>
              </a:rPr>
              <a:t>esea</a:t>
            </a:r>
            <a:r>
              <a:rPr lang="en-US" kern="1200" spc="-40" dirty="0">
                <a:solidFill>
                  <a:srgbClr val="FFFFFF"/>
                </a:solidFill>
                <a:cs typeface="Calibri"/>
              </a:rPr>
              <a:t>r</a:t>
            </a:r>
            <a:r>
              <a:rPr lang="en-US" kern="1200" spc="-20" dirty="0">
                <a:solidFill>
                  <a:srgbClr val="FFFFFF"/>
                </a:solidFill>
                <a:cs typeface="Calibri"/>
              </a:rPr>
              <a:t>c</a:t>
            </a:r>
            <a:r>
              <a:rPr lang="en-US" kern="1200" dirty="0">
                <a:solidFill>
                  <a:srgbClr val="FFFFFF"/>
                </a:solidFill>
                <a:cs typeface="Calibri"/>
              </a:rPr>
              <a:t>h</a:t>
            </a:r>
            <a:r>
              <a:rPr lang="en-US" kern="1200" spc="15" dirty="0">
                <a:solidFill>
                  <a:srgbClr val="FFFFFF"/>
                </a:solidFill>
                <a:cs typeface="Calibri"/>
              </a:rPr>
              <a:t> </a:t>
            </a:r>
            <a:r>
              <a:rPr lang="en-US" kern="1200" dirty="0">
                <a:solidFill>
                  <a:srgbClr val="FFFFFF"/>
                </a:solidFill>
                <a:cs typeface="Calibri"/>
              </a:rPr>
              <a:t>d</a:t>
            </a:r>
            <a:r>
              <a:rPr lang="en-US" kern="1200" spc="-15" dirty="0">
                <a:solidFill>
                  <a:srgbClr val="FFFFFF"/>
                </a:solidFill>
                <a:cs typeface="Calibri"/>
              </a:rPr>
              <a:t>r</a:t>
            </a:r>
            <a:r>
              <a:rPr lang="en-US" kern="1200" spc="-5" dirty="0">
                <a:solidFill>
                  <a:srgbClr val="FFFFFF"/>
                </a:solidFill>
                <a:cs typeface="Calibri"/>
              </a:rPr>
              <a:t>i</a:t>
            </a:r>
            <a:r>
              <a:rPr lang="en-US" kern="1200" spc="-20" dirty="0">
                <a:solidFill>
                  <a:srgbClr val="FFFFFF"/>
                </a:solidFill>
                <a:cs typeface="Calibri"/>
              </a:rPr>
              <a:t>v</a:t>
            </a:r>
            <a:r>
              <a:rPr lang="en-US" kern="1200" spc="-10" dirty="0">
                <a:solidFill>
                  <a:srgbClr val="FFFFFF"/>
                </a:solidFill>
                <a:cs typeface="Calibri"/>
              </a:rPr>
              <a:t>e</a:t>
            </a:r>
            <a:r>
              <a:rPr lang="en-US" kern="1200" dirty="0">
                <a:solidFill>
                  <a:srgbClr val="FFFFFF"/>
                </a:solidFill>
                <a:cs typeface="Calibri"/>
              </a:rPr>
              <a:t>n </a:t>
            </a:r>
            <a:r>
              <a:rPr lang="en-US" kern="1200" spc="-10" dirty="0">
                <a:solidFill>
                  <a:srgbClr val="FFFFFF"/>
                </a:solidFill>
                <a:cs typeface="Calibri"/>
              </a:rPr>
              <a:t>by</a:t>
            </a:r>
            <a:r>
              <a:rPr lang="en-US" kern="1200" spc="10" dirty="0">
                <a:solidFill>
                  <a:srgbClr val="FFFFFF"/>
                </a:solidFill>
                <a:cs typeface="Calibri"/>
              </a:rPr>
              <a:t> </a:t>
            </a:r>
            <a:r>
              <a:rPr lang="en-US" kern="1200" dirty="0">
                <a:solidFill>
                  <a:srgbClr val="FFFFFF"/>
                </a:solidFill>
                <a:cs typeface="Calibri"/>
              </a:rPr>
              <a:t>us</a:t>
            </a:r>
            <a:r>
              <a:rPr lang="en-US" kern="1200" spc="-10" dirty="0">
                <a:solidFill>
                  <a:srgbClr val="FFFFFF"/>
                </a:solidFill>
                <a:cs typeface="Calibri"/>
              </a:rPr>
              <a:t>er</a:t>
            </a:r>
            <a:r>
              <a:rPr lang="en-US" kern="1200" spc="-5" dirty="0">
                <a:solidFill>
                  <a:srgbClr val="FFFFFF"/>
                </a:solidFill>
                <a:cs typeface="Calibri"/>
              </a:rPr>
              <a:t> </a:t>
            </a:r>
            <a:r>
              <a:rPr lang="en-US" kern="1200" dirty="0">
                <a:solidFill>
                  <a:srgbClr val="FFFFFF"/>
                </a:solidFill>
                <a:cs typeface="Calibri"/>
              </a:rPr>
              <a:t>n</a:t>
            </a:r>
            <a:r>
              <a:rPr lang="en-US" kern="1200" spc="-10" dirty="0">
                <a:solidFill>
                  <a:srgbClr val="FFFFFF"/>
                </a:solidFill>
                <a:cs typeface="Calibri"/>
              </a:rPr>
              <a:t>ee</a:t>
            </a:r>
            <a:r>
              <a:rPr lang="en-US" kern="1200" dirty="0">
                <a:solidFill>
                  <a:srgbClr val="FFFFFF"/>
                </a:solidFill>
                <a:cs typeface="Calibri"/>
              </a:rPr>
              <a:t>ds</a:t>
            </a:r>
            <a:endParaRPr lang="en-US" kern="1200" dirty="0">
              <a:solidFill>
                <a:prstClr val="black"/>
              </a:solidFill>
              <a:cs typeface="Calibri"/>
            </a:endParaRPr>
          </a:p>
          <a:p>
            <a:pPr marL="698500" marR="0"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dirty="0">
                <a:solidFill>
                  <a:srgbClr val="FFFFFF"/>
                </a:solidFill>
                <a:cs typeface="Calibri"/>
              </a:rPr>
              <a:t>S</a:t>
            </a:r>
            <a:r>
              <a:rPr lang="en-US" kern="1200" spc="-10" dirty="0">
                <a:solidFill>
                  <a:srgbClr val="FFFFFF"/>
                </a:solidFill>
                <a:cs typeface="Calibri"/>
              </a:rPr>
              <a:t>c</a:t>
            </a:r>
            <a:r>
              <a:rPr lang="en-US" kern="1200" spc="-5" dirty="0">
                <a:solidFill>
                  <a:srgbClr val="FFFFFF"/>
                </a:solidFill>
                <a:cs typeface="Calibri"/>
              </a:rPr>
              <a:t>i</a:t>
            </a:r>
            <a:r>
              <a:rPr lang="en-US" kern="1200" spc="-10" dirty="0">
                <a:solidFill>
                  <a:srgbClr val="FFFFFF"/>
                </a:solidFill>
                <a:cs typeface="Calibri"/>
              </a:rPr>
              <a:t>e</a:t>
            </a:r>
            <a:r>
              <a:rPr lang="en-US" kern="1200" dirty="0">
                <a:solidFill>
                  <a:srgbClr val="FFFFFF"/>
                </a:solidFill>
                <a:cs typeface="Calibri"/>
              </a:rPr>
              <a:t>n</a:t>
            </a:r>
            <a:r>
              <a:rPr lang="en-US" kern="1200" spc="-20" dirty="0">
                <a:solidFill>
                  <a:srgbClr val="FFFFFF"/>
                </a:solidFill>
                <a:cs typeface="Calibri"/>
              </a:rPr>
              <a:t>c</a:t>
            </a:r>
            <a:r>
              <a:rPr lang="en-US" kern="1200" spc="-10" dirty="0">
                <a:solidFill>
                  <a:srgbClr val="FFFFFF"/>
                </a:solidFill>
                <a:cs typeface="Calibri"/>
              </a:rPr>
              <a:t>e</a:t>
            </a:r>
            <a:r>
              <a:rPr lang="en-US" kern="1200" spc="25" dirty="0">
                <a:solidFill>
                  <a:srgbClr val="FFFFFF"/>
                </a:solidFill>
                <a:cs typeface="Calibri"/>
              </a:rPr>
              <a:t> </a:t>
            </a:r>
            <a:r>
              <a:rPr lang="en-US" kern="1200" spc="-5" dirty="0">
                <a:solidFill>
                  <a:srgbClr val="FFFFFF"/>
                </a:solidFill>
                <a:cs typeface="Calibri"/>
              </a:rPr>
              <a:t>i</a:t>
            </a:r>
            <a:r>
              <a:rPr lang="en-US" kern="1200" spc="-10" dirty="0">
                <a:solidFill>
                  <a:srgbClr val="FFFFFF"/>
                </a:solidFill>
                <a:cs typeface="Calibri"/>
              </a:rPr>
              <a:t>n</a:t>
            </a:r>
            <a:r>
              <a:rPr lang="en-US" kern="1200" spc="-35" dirty="0">
                <a:solidFill>
                  <a:srgbClr val="FFFFFF"/>
                </a:solidFill>
                <a:cs typeface="Calibri"/>
              </a:rPr>
              <a:t>f</a:t>
            </a:r>
            <a:r>
              <a:rPr lang="en-US" kern="1200" spc="-5" dirty="0">
                <a:solidFill>
                  <a:srgbClr val="FFFFFF"/>
                </a:solidFill>
                <a:cs typeface="Calibri"/>
              </a:rPr>
              <a:t>o</a:t>
            </a:r>
            <a:r>
              <a:rPr lang="en-US" kern="1200" spc="-15" dirty="0">
                <a:solidFill>
                  <a:srgbClr val="FFFFFF"/>
                </a:solidFill>
                <a:cs typeface="Calibri"/>
              </a:rPr>
              <a:t>rm</a:t>
            </a:r>
            <a:r>
              <a:rPr lang="en-US" kern="1200" dirty="0">
                <a:solidFill>
                  <a:srgbClr val="FFFFFF"/>
                </a:solidFill>
                <a:cs typeface="Calibri"/>
              </a:rPr>
              <a:t>s</a:t>
            </a:r>
            <a:r>
              <a:rPr lang="en-US" kern="1200" spc="5" dirty="0">
                <a:solidFill>
                  <a:srgbClr val="FFFFFF"/>
                </a:solidFill>
                <a:cs typeface="Calibri"/>
              </a:rPr>
              <a:t> </a:t>
            </a:r>
            <a:r>
              <a:rPr lang="en-US" kern="1200" dirty="0">
                <a:solidFill>
                  <a:srgbClr val="FFFFFF"/>
                </a:solidFill>
                <a:cs typeface="Calibri"/>
              </a:rPr>
              <a:t>p</a:t>
            </a:r>
            <a:r>
              <a:rPr lang="en-US" kern="1200" spc="-5" dirty="0">
                <a:solidFill>
                  <a:srgbClr val="FFFFFF"/>
                </a:solidFill>
                <a:cs typeface="Calibri"/>
              </a:rPr>
              <a:t>oli</a:t>
            </a:r>
            <a:r>
              <a:rPr lang="en-US" kern="1200" spc="-20" dirty="0">
                <a:solidFill>
                  <a:srgbClr val="FFFFFF"/>
                </a:solidFill>
                <a:cs typeface="Calibri"/>
              </a:rPr>
              <a:t>cy</a:t>
            </a:r>
            <a:endParaRPr lang="en-US" kern="1200" dirty="0">
              <a:solidFill>
                <a:prstClr val="black"/>
              </a:solidFill>
              <a:cs typeface="Calibri"/>
            </a:endParaRPr>
          </a:p>
          <a:p>
            <a:pPr marL="698500" marR="0"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dirty="0">
                <a:solidFill>
                  <a:srgbClr val="FFFFFF"/>
                </a:solidFill>
                <a:cs typeface="Calibri"/>
              </a:rPr>
              <a:t>Inh</a:t>
            </a:r>
            <a:r>
              <a:rPr lang="en-US" kern="1200" spc="-10" dirty="0">
                <a:solidFill>
                  <a:srgbClr val="FFFFFF"/>
                </a:solidFill>
                <a:cs typeface="Calibri"/>
              </a:rPr>
              <a:t>e</a:t>
            </a:r>
            <a:r>
              <a:rPr lang="en-US" kern="1200" spc="-40" dirty="0">
                <a:solidFill>
                  <a:srgbClr val="FFFFFF"/>
                </a:solidFill>
                <a:cs typeface="Calibri"/>
              </a:rPr>
              <a:t>r</a:t>
            </a:r>
            <a:r>
              <a:rPr lang="en-US" kern="1200" spc="-10" dirty="0">
                <a:solidFill>
                  <a:srgbClr val="FFFFFF"/>
                </a:solidFill>
                <a:cs typeface="Calibri"/>
              </a:rPr>
              <a:t>en</a:t>
            </a:r>
            <a:r>
              <a:rPr lang="en-US" kern="1200" spc="-15" dirty="0">
                <a:solidFill>
                  <a:srgbClr val="FFFFFF"/>
                </a:solidFill>
                <a:cs typeface="Calibri"/>
              </a:rPr>
              <a:t>t</a:t>
            </a:r>
            <a:r>
              <a:rPr lang="en-US" kern="1200" spc="-10" dirty="0">
                <a:solidFill>
                  <a:srgbClr val="FFFFFF"/>
                </a:solidFill>
                <a:cs typeface="Calibri"/>
              </a:rPr>
              <a:t>ly</a:t>
            </a:r>
            <a:r>
              <a:rPr lang="en-US" kern="1200" dirty="0">
                <a:solidFill>
                  <a:srgbClr val="FFFFFF"/>
                </a:solidFill>
                <a:cs typeface="Calibri"/>
              </a:rPr>
              <a:t> mu</a:t>
            </a:r>
            <a:r>
              <a:rPr lang="en-US" kern="1200" spc="-10" dirty="0">
                <a:solidFill>
                  <a:srgbClr val="FFFFFF"/>
                </a:solidFill>
                <a:cs typeface="Calibri"/>
              </a:rPr>
              <a:t>l</a:t>
            </a:r>
            <a:r>
              <a:rPr lang="en-US" kern="1200" spc="-15" dirty="0">
                <a:solidFill>
                  <a:srgbClr val="FFFFFF"/>
                </a:solidFill>
                <a:cs typeface="Calibri"/>
              </a:rPr>
              <a:t>t</a:t>
            </a:r>
            <a:r>
              <a:rPr lang="en-US" kern="1200" spc="-10" dirty="0">
                <a:solidFill>
                  <a:srgbClr val="FFFFFF"/>
                </a:solidFill>
                <a:cs typeface="Calibri"/>
              </a:rPr>
              <a:t>ia</a:t>
            </a:r>
            <a:r>
              <a:rPr lang="en-US" kern="1200" spc="-20" dirty="0">
                <a:solidFill>
                  <a:srgbClr val="FFFFFF"/>
                </a:solidFill>
                <a:cs typeface="Calibri"/>
              </a:rPr>
              <a:t>g</a:t>
            </a:r>
            <a:r>
              <a:rPr lang="en-US" kern="1200" spc="-10" dirty="0">
                <a:solidFill>
                  <a:srgbClr val="FFFFFF"/>
                </a:solidFill>
                <a:cs typeface="Calibri"/>
              </a:rPr>
              <a:t>e</a:t>
            </a:r>
            <a:r>
              <a:rPr lang="en-US" kern="1200" dirty="0">
                <a:solidFill>
                  <a:srgbClr val="FFFFFF"/>
                </a:solidFill>
                <a:cs typeface="Calibri"/>
              </a:rPr>
              <a:t>n</a:t>
            </a:r>
            <a:r>
              <a:rPr lang="en-US" kern="1200" spc="-20" dirty="0">
                <a:solidFill>
                  <a:srgbClr val="FFFFFF"/>
                </a:solidFill>
                <a:cs typeface="Calibri"/>
              </a:rPr>
              <a:t>c</a:t>
            </a:r>
            <a:r>
              <a:rPr lang="en-US" kern="1200" spc="-10" dirty="0">
                <a:solidFill>
                  <a:srgbClr val="FFFFFF"/>
                </a:solidFill>
                <a:cs typeface="Calibri"/>
              </a:rPr>
              <a:t>y;</a:t>
            </a:r>
            <a:r>
              <a:rPr lang="en-US" kern="1200" spc="20" dirty="0">
                <a:solidFill>
                  <a:srgbClr val="FFFFFF"/>
                </a:solidFill>
                <a:cs typeface="Calibri"/>
              </a:rPr>
              <a:t> </a:t>
            </a:r>
            <a:r>
              <a:rPr lang="en-US" kern="1200" spc="-20" dirty="0">
                <a:solidFill>
                  <a:srgbClr val="FFFFFF"/>
                </a:solidFill>
                <a:cs typeface="Calibri"/>
              </a:rPr>
              <a:t>R</a:t>
            </a:r>
            <a:r>
              <a:rPr lang="en-US" kern="1200" spc="-15" dirty="0">
                <a:solidFill>
                  <a:srgbClr val="FFFFFF"/>
                </a:solidFill>
                <a:cs typeface="Calibri"/>
              </a:rPr>
              <a:t>2</a:t>
            </a:r>
            <a:r>
              <a:rPr lang="en-US" kern="1200" dirty="0">
                <a:solidFill>
                  <a:srgbClr val="FFFFFF"/>
                </a:solidFill>
                <a:cs typeface="Calibri"/>
              </a:rPr>
              <a:t>O</a:t>
            </a:r>
            <a:r>
              <a:rPr lang="en-US" kern="1200" spc="-5" dirty="0">
                <a:solidFill>
                  <a:srgbClr val="FFFFFF"/>
                </a:solidFill>
                <a:cs typeface="Calibri"/>
              </a:rPr>
              <a:t> </a:t>
            </a:r>
            <a:r>
              <a:rPr lang="en-US" kern="1200" dirty="0">
                <a:solidFill>
                  <a:srgbClr val="FFFFFF"/>
                </a:solidFill>
                <a:cs typeface="Calibri"/>
              </a:rPr>
              <a:t>and</a:t>
            </a:r>
            <a:r>
              <a:rPr lang="en-US" kern="1200" spc="10" dirty="0">
                <a:solidFill>
                  <a:srgbClr val="FFFFFF"/>
                </a:solidFill>
                <a:cs typeface="Calibri"/>
              </a:rPr>
              <a:t> </a:t>
            </a:r>
            <a:r>
              <a:rPr lang="en-US" kern="1200" spc="-30" dirty="0">
                <a:solidFill>
                  <a:srgbClr val="FFFFFF"/>
                </a:solidFill>
                <a:cs typeface="Calibri"/>
              </a:rPr>
              <a:t>c</a:t>
            </a:r>
            <a:r>
              <a:rPr lang="en-US" kern="1200" spc="-5" dirty="0">
                <a:solidFill>
                  <a:srgbClr val="FFFFFF"/>
                </a:solidFill>
                <a:cs typeface="Calibri"/>
              </a:rPr>
              <a:t>o</a:t>
            </a:r>
            <a:r>
              <a:rPr lang="en-US" kern="1200" spc="-10" dirty="0">
                <a:solidFill>
                  <a:srgbClr val="FFFFFF"/>
                </a:solidFill>
                <a:cs typeface="Calibri"/>
              </a:rPr>
              <a:t>n</a:t>
            </a:r>
            <a:r>
              <a:rPr lang="en-US" kern="1200" spc="-15" dirty="0">
                <a:solidFill>
                  <a:srgbClr val="FFFFFF"/>
                </a:solidFill>
                <a:cs typeface="Calibri"/>
              </a:rPr>
              <a:t>t</a:t>
            </a:r>
            <a:r>
              <a:rPr lang="en-US" kern="1200" spc="-10" dirty="0">
                <a:solidFill>
                  <a:srgbClr val="FFFFFF"/>
                </a:solidFill>
                <a:cs typeface="Calibri"/>
              </a:rPr>
              <a:t>i</a:t>
            </a:r>
            <a:r>
              <a:rPr lang="en-US" kern="1200" dirty="0">
                <a:solidFill>
                  <a:srgbClr val="FFFFFF"/>
                </a:solidFill>
                <a:cs typeface="Calibri"/>
              </a:rPr>
              <a:t>nu</a:t>
            </a:r>
            <a:r>
              <a:rPr lang="en-US" kern="1200" spc="-5" dirty="0">
                <a:solidFill>
                  <a:srgbClr val="FFFFFF"/>
                </a:solidFill>
                <a:cs typeface="Calibri"/>
              </a:rPr>
              <a:t>i</a:t>
            </a:r>
            <a:r>
              <a:rPr lang="en-US" kern="1200" spc="-15" dirty="0">
                <a:solidFill>
                  <a:srgbClr val="FFFFFF"/>
                </a:solidFill>
                <a:cs typeface="Calibri"/>
              </a:rPr>
              <a:t>t</a:t>
            </a:r>
            <a:r>
              <a:rPr lang="en-US" kern="1200" spc="-10" dirty="0">
                <a:solidFill>
                  <a:srgbClr val="FFFFFF"/>
                </a:solidFill>
                <a:cs typeface="Calibri"/>
              </a:rPr>
              <a:t>y</a:t>
            </a:r>
            <a:r>
              <a:rPr lang="en-US" kern="1200" spc="10" dirty="0">
                <a:solidFill>
                  <a:srgbClr val="FFFFFF"/>
                </a:solidFill>
                <a:cs typeface="Calibri"/>
              </a:rPr>
              <a:t> </a:t>
            </a:r>
            <a:r>
              <a:rPr lang="en-US" kern="1200" spc="-10" dirty="0">
                <a:solidFill>
                  <a:srgbClr val="FFFFFF"/>
                </a:solidFill>
                <a:cs typeface="Calibri"/>
              </a:rPr>
              <a:t>a</a:t>
            </a:r>
            <a:r>
              <a:rPr lang="en-US" kern="1200" spc="-40" dirty="0">
                <a:solidFill>
                  <a:srgbClr val="FFFFFF"/>
                </a:solidFill>
                <a:cs typeface="Calibri"/>
              </a:rPr>
              <a:t>r</a:t>
            </a:r>
            <a:r>
              <a:rPr lang="en-US" kern="1200" spc="-10" dirty="0">
                <a:solidFill>
                  <a:srgbClr val="FFFFFF"/>
                </a:solidFill>
                <a:cs typeface="Calibri"/>
              </a:rPr>
              <a:t>e</a:t>
            </a:r>
            <a:r>
              <a:rPr lang="en-US" kern="1200" spc="15" dirty="0">
                <a:solidFill>
                  <a:srgbClr val="FFFFFF"/>
                </a:solidFill>
                <a:cs typeface="Calibri"/>
              </a:rPr>
              <a:t> </a:t>
            </a:r>
            <a:r>
              <a:rPr lang="en-US" kern="1200" dirty="0">
                <a:solidFill>
                  <a:srgbClr val="FFFFFF"/>
                </a:solidFill>
                <a:cs typeface="Calibri"/>
              </a:rPr>
              <a:t>p</a:t>
            </a:r>
            <a:r>
              <a:rPr lang="en-US" kern="1200" spc="-10" dirty="0">
                <a:solidFill>
                  <a:srgbClr val="FFFFFF"/>
                </a:solidFill>
                <a:cs typeface="Calibri"/>
              </a:rPr>
              <a:t>e</a:t>
            </a:r>
            <a:r>
              <a:rPr lang="en-US" kern="1200" spc="-40" dirty="0">
                <a:solidFill>
                  <a:srgbClr val="FFFFFF"/>
                </a:solidFill>
                <a:cs typeface="Calibri"/>
              </a:rPr>
              <a:t>r</a:t>
            </a:r>
            <a:r>
              <a:rPr lang="en-US" kern="1200" spc="-10" dirty="0">
                <a:solidFill>
                  <a:srgbClr val="FFFFFF"/>
                </a:solidFill>
                <a:cs typeface="Calibri"/>
              </a:rPr>
              <a:t>e</a:t>
            </a:r>
            <a:r>
              <a:rPr lang="en-US" kern="1200" dirty="0">
                <a:solidFill>
                  <a:srgbClr val="FFFFFF"/>
                </a:solidFill>
                <a:cs typeface="Calibri"/>
              </a:rPr>
              <a:t>nn</a:t>
            </a:r>
            <a:r>
              <a:rPr lang="en-US" kern="1200" spc="-5" dirty="0">
                <a:solidFill>
                  <a:srgbClr val="FFFFFF"/>
                </a:solidFill>
                <a:cs typeface="Calibri"/>
              </a:rPr>
              <a:t>i</a:t>
            </a:r>
            <a:r>
              <a:rPr lang="en-US" kern="1200" dirty="0">
                <a:solidFill>
                  <a:srgbClr val="FFFFFF"/>
                </a:solidFill>
                <a:cs typeface="Calibri"/>
              </a:rPr>
              <a:t>al</a:t>
            </a:r>
            <a:r>
              <a:rPr lang="en-US" kern="1200" spc="5" dirty="0">
                <a:solidFill>
                  <a:srgbClr val="FFFFFF"/>
                </a:solidFill>
                <a:cs typeface="Calibri"/>
              </a:rPr>
              <a:t> </a:t>
            </a:r>
            <a:r>
              <a:rPr lang="en-US" kern="1200" spc="-10" dirty="0">
                <a:solidFill>
                  <a:srgbClr val="FFFFFF"/>
                </a:solidFill>
                <a:cs typeface="Calibri"/>
              </a:rPr>
              <a:t>i</a:t>
            </a:r>
            <a:r>
              <a:rPr lang="en-US" kern="1200" dirty="0">
                <a:solidFill>
                  <a:srgbClr val="FFFFFF"/>
                </a:solidFill>
                <a:cs typeface="Calibri"/>
              </a:rPr>
              <a:t>ssu</a:t>
            </a:r>
            <a:r>
              <a:rPr lang="en-US" kern="1200" spc="-10" dirty="0">
                <a:solidFill>
                  <a:srgbClr val="FFFFFF"/>
                </a:solidFill>
                <a:cs typeface="Calibri"/>
              </a:rPr>
              <a:t>e</a:t>
            </a:r>
            <a:r>
              <a:rPr lang="en-US" kern="1200" dirty="0">
                <a:solidFill>
                  <a:srgbClr val="FFFFFF"/>
                </a:solidFill>
                <a:cs typeface="Calibri"/>
              </a:rPr>
              <a:t>s</a:t>
            </a:r>
            <a:endParaRPr lang="en-US" kern="1200" dirty="0">
              <a:solidFill>
                <a:prstClr val="black"/>
              </a:solidFill>
              <a:cs typeface="Calibri"/>
            </a:endParaRPr>
          </a:p>
          <a:p>
            <a:pPr lvl="1" algn="l" rtl="0">
              <a:spcBef>
                <a:spcPts val="41"/>
              </a:spcBef>
              <a:buClr>
                <a:srgbClr val="FFFFFF"/>
              </a:buClr>
              <a:buFont typeface="Arial"/>
              <a:buChar char="•"/>
            </a:pPr>
            <a:endParaRPr lang="en-US" sz="1700" kern="1200" dirty="0">
              <a:solidFill>
                <a:prstClr val="black"/>
              </a:solidFill>
              <a:latin typeface="Times New Roman"/>
              <a:cs typeface="Times New Roman"/>
            </a:endParaRPr>
          </a:p>
          <a:p>
            <a:pPr marL="355600" marR="0" lvl="0" indent="-342900" algn="l" defTabSz="914400" rtl="0" eaLnBrk="1" fontAlgn="auto" latinLnBrk="0" hangingPunct="1">
              <a:lnSpc>
                <a:spcPct val="100000"/>
              </a:lnSpc>
              <a:spcBef>
                <a:spcPts val="0"/>
              </a:spcBef>
              <a:spcAft>
                <a:spcPts val="0"/>
              </a:spcAft>
              <a:buClr>
                <a:srgbClr val="FFFFFF"/>
              </a:buClr>
              <a:buSzTx/>
              <a:buFont typeface="Arial"/>
              <a:buChar char="•"/>
              <a:tabLst>
                <a:tab pos="355600" algn="l"/>
              </a:tabLst>
              <a:defRPr/>
            </a:pPr>
            <a:r>
              <a:rPr lang="en-US" sz="2000" kern="1200" spc="-5" dirty="0">
                <a:solidFill>
                  <a:srgbClr val="FFFFFF"/>
                </a:solidFill>
              </a:rPr>
              <a:t>H</a:t>
            </a:r>
            <a:r>
              <a:rPr lang="en-US" sz="2000" kern="1200" spc="-15" dirty="0">
                <a:solidFill>
                  <a:srgbClr val="FFFFFF"/>
                </a:solidFill>
              </a:rPr>
              <a:t>o</a:t>
            </a:r>
            <a:r>
              <a:rPr lang="en-US" sz="2000" kern="1200" dirty="0">
                <a:solidFill>
                  <a:srgbClr val="FFFFFF"/>
                </a:solidFill>
              </a:rPr>
              <a:t>w</a:t>
            </a:r>
            <a:r>
              <a:rPr lang="en-US" sz="2000" kern="1200" spc="-15" dirty="0">
                <a:solidFill>
                  <a:srgbClr val="FFFFFF"/>
                </a:solidFill>
              </a:rPr>
              <a:t> </a:t>
            </a:r>
            <a:r>
              <a:rPr lang="en-US" sz="2000" kern="1200" spc="-5" dirty="0">
                <a:solidFill>
                  <a:srgbClr val="FFFFFF"/>
                </a:solidFill>
              </a:rPr>
              <a:t>wi</a:t>
            </a:r>
            <a:r>
              <a:rPr lang="en-US" sz="2000" kern="1200" spc="-10" dirty="0">
                <a:solidFill>
                  <a:srgbClr val="FFFFFF"/>
                </a:solidFill>
              </a:rPr>
              <a:t>l</a:t>
            </a:r>
            <a:r>
              <a:rPr lang="en-US" sz="2000" kern="1200" dirty="0">
                <a:solidFill>
                  <a:srgbClr val="FFFFFF"/>
                </a:solidFill>
              </a:rPr>
              <a:t>l</a:t>
            </a:r>
            <a:r>
              <a:rPr lang="en-US" sz="2000" kern="1200" spc="10" dirty="0">
                <a:solidFill>
                  <a:srgbClr val="FFFFFF"/>
                </a:solidFill>
              </a:rPr>
              <a:t> </a:t>
            </a:r>
            <a:r>
              <a:rPr lang="en-US" sz="2000" kern="1200" dirty="0">
                <a:solidFill>
                  <a:srgbClr val="FFFFFF"/>
                </a:solidFill>
              </a:rPr>
              <a:t>th</a:t>
            </a:r>
            <a:r>
              <a:rPr lang="en-US" sz="2000" kern="1200" spc="-5" dirty="0">
                <a:solidFill>
                  <a:srgbClr val="FFFFFF"/>
                </a:solidFill>
              </a:rPr>
              <a:t>i</a:t>
            </a:r>
            <a:r>
              <a:rPr lang="en-US" sz="2000" kern="1200" dirty="0">
                <a:solidFill>
                  <a:srgbClr val="FFFFFF"/>
                </a:solidFill>
              </a:rPr>
              <a:t>s</a:t>
            </a:r>
            <a:r>
              <a:rPr lang="en-US" sz="2000" kern="1200" spc="10" dirty="0">
                <a:solidFill>
                  <a:srgbClr val="FFFFFF"/>
                </a:solidFill>
              </a:rPr>
              <a:t>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dirty="0">
                <a:solidFill>
                  <a:srgbClr val="FFFFFF"/>
                </a:solidFill>
              </a:rPr>
              <a:t>y</a:t>
            </a:r>
            <a:r>
              <a:rPr lang="en-US" sz="2000" kern="1200" spc="-5" dirty="0">
                <a:solidFill>
                  <a:srgbClr val="FFFFFF"/>
                </a:solidFill>
              </a:rPr>
              <a:t> </a:t>
            </a:r>
            <a:r>
              <a:rPr lang="en-US" sz="2000" kern="1200" dirty="0">
                <a:solidFill>
                  <a:srgbClr val="FFFFFF"/>
                </a:solidFill>
              </a:rPr>
              <a:t>d</a:t>
            </a:r>
            <a:r>
              <a:rPr lang="en-US" sz="2000" kern="1200" spc="-5" dirty="0">
                <a:solidFill>
                  <a:srgbClr val="FFFFFF"/>
                </a:solidFill>
              </a:rPr>
              <a:t>i</a:t>
            </a:r>
            <a:r>
              <a:rPr lang="en-US" sz="2000" kern="1200" spc="-25" dirty="0">
                <a:solidFill>
                  <a:srgbClr val="FFFFFF"/>
                </a:solidFill>
              </a:rPr>
              <a:t>f</a:t>
            </a:r>
            <a:r>
              <a:rPr lang="en-US" sz="2000" kern="1200" spc="-50" dirty="0">
                <a:solidFill>
                  <a:srgbClr val="FFFFFF"/>
                </a:solidFill>
              </a:rPr>
              <a:t>f</a:t>
            </a:r>
            <a:r>
              <a:rPr lang="en-US" sz="2000" kern="1200" spc="-5" dirty="0">
                <a:solidFill>
                  <a:srgbClr val="FFFFFF"/>
                </a:solidFill>
              </a:rPr>
              <a:t>e</a:t>
            </a:r>
            <a:r>
              <a:rPr lang="en-US" sz="2000" kern="1200" dirty="0">
                <a:solidFill>
                  <a:srgbClr val="FFFFFF"/>
                </a:solidFill>
              </a:rPr>
              <a:t>r f</a:t>
            </a:r>
            <a:r>
              <a:rPr lang="en-US" sz="2000" kern="1200" spc="-40" dirty="0">
                <a:solidFill>
                  <a:srgbClr val="FFFFFF"/>
                </a:solidFill>
              </a:rPr>
              <a:t>r</a:t>
            </a:r>
            <a:r>
              <a:rPr lang="en-US" sz="2000" kern="1200" spc="-5" dirty="0">
                <a:solidFill>
                  <a:srgbClr val="FFFFFF"/>
                </a:solidFill>
              </a:rPr>
              <a:t>o</a:t>
            </a:r>
            <a:r>
              <a:rPr lang="en-US" sz="2000" kern="1200" dirty="0">
                <a:solidFill>
                  <a:srgbClr val="FFFFFF"/>
                </a:solidFill>
              </a:rPr>
              <a:t>m</a:t>
            </a:r>
            <a:r>
              <a:rPr lang="en-US" sz="2000" kern="1200" spc="-5" dirty="0">
                <a:solidFill>
                  <a:srgbClr val="FFFFFF"/>
                </a:solidFill>
              </a:rPr>
              <a:t> </a:t>
            </a:r>
            <a:r>
              <a:rPr lang="en-US" sz="2000" kern="1200" dirty="0">
                <a:solidFill>
                  <a:srgbClr val="FFFFFF"/>
                </a:solidFill>
              </a:rPr>
              <a:t>the </a:t>
            </a:r>
            <a:r>
              <a:rPr lang="en-US" sz="2000" kern="1200" spc="-5" dirty="0">
                <a:solidFill>
                  <a:srgbClr val="FFFFFF"/>
                </a:solidFill>
              </a:rPr>
              <a:t>i</a:t>
            </a:r>
            <a:r>
              <a:rPr lang="en-US" sz="2000" kern="1200" dirty="0">
                <a:solidFill>
                  <a:srgbClr val="FFFFFF"/>
                </a:solidFill>
              </a:rPr>
              <a:t>naugu</a:t>
            </a:r>
            <a:r>
              <a:rPr lang="en-US" sz="2000" kern="1200" spc="-40" dirty="0">
                <a:solidFill>
                  <a:srgbClr val="FFFFFF"/>
                </a:solidFill>
              </a:rPr>
              <a:t>r</a:t>
            </a:r>
            <a:r>
              <a:rPr lang="en-US" sz="2000" kern="1200" dirty="0">
                <a:solidFill>
                  <a:srgbClr val="FFFFFF"/>
                </a:solidFill>
              </a:rPr>
              <a:t>al</a:t>
            </a:r>
            <a:r>
              <a:rPr lang="en-US" sz="2000" kern="1200" spc="-25" dirty="0">
                <a:solidFill>
                  <a:srgbClr val="FFFFFF"/>
                </a:solidFill>
              </a:rPr>
              <a:t> </a:t>
            </a:r>
            <a:r>
              <a:rPr lang="en-US" sz="2000" kern="1200" spc="-5" dirty="0">
                <a:solidFill>
                  <a:srgbClr val="FFFFFF"/>
                </a:solidFill>
              </a:rPr>
              <a:t>s</a:t>
            </a:r>
            <a:r>
              <a:rPr lang="en-US" sz="2000" kern="1200" dirty="0">
                <a:solidFill>
                  <a:srgbClr val="FFFFFF"/>
                </a:solidFill>
              </a:rPr>
              <a:t>u</a:t>
            </a:r>
            <a:r>
              <a:rPr lang="en-US" sz="2000" kern="1200" spc="20" dirty="0">
                <a:solidFill>
                  <a:srgbClr val="FFFFFF"/>
                </a:solidFill>
              </a:rPr>
              <a:t>r</a:t>
            </a:r>
            <a:r>
              <a:rPr lang="en-US" sz="2000" kern="1200" spc="-30" dirty="0">
                <a:solidFill>
                  <a:srgbClr val="FFFFFF"/>
                </a:solidFill>
              </a:rPr>
              <a:t>v</a:t>
            </a:r>
            <a:r>
              <a:rPr lang="en-US" sz="2000" kern="1200" spc="-15" dirty="0">
                <a:solidFill>
                  <a:srgbClr val="FFFFFF"/>
                </a:solidFill>
              </a:rPr>
              <a:t>e</a:t>
            </a:r>
            <a:r>
              <a:rPr lang="en-US" sz="2000" kern="1200" spc="5" dirty="0">
                <a:solidFill>
                  <a:srgbClr val="FFFFFF"/>
                </a:solidFill>
              </a:rPr>
              <a:t>y</a:t>
            </a:r>
            <a:r>
              <a:rPr lang="en-US" sz="2000" kern="1200" dirty="0">
                <a:solidFill>
                  <a:srgbClr val="FFFFFF"/>
                </a:solidFill>
              </a:rPr>
              <a:t>?</a:t>
            </a:r>
            <a:endParaRPr lang="en-US" sz="2000" kern="1200" dirty="0">
              <a:solidFill>
                <a:prstClr val="black"/>
              </a:solidFill>
            </a:endParaRPr>
          </a:p>
          <a:p>
            <a:pPr marL="698500" marR="0" lvl="1" indent="-337185" algn="l" defTabSz="914400" rtl="0" eaLnBrk="1" fontAlgn="auto" latinLnBrk="0" hangingPunct="1">
              <a:lnSpc>
                <a:spcPct val="100000"/>
              </a:lnSpc>
              <a:spcBef>
                <a:spcPts val="605"/>
              </a:spcBef>
              <a:spcAft>
                <a:spcPts val="0"/>
              </a:spcAft>
              <a:buClr>
                <a:srgbClr val="FFFFFF"/>
              </a:buClr>
              <a:buSzTx/>
              <a:buFont typeface="Arial"/>
              <a:buChar char="•"/>
              <a:tabLst>
                <a:tab pos="698500" algn="l"/>
              </a:tabLst>
              <a:defRPr/>
            </a:pPr>
            <a:r>
              <a:rPr lang="en-US" kern="1200" spc="-15" dirty="0">
                <a:solidFill>
                  <a:srgbClr val="FFFFFF"/>
                </a:solidFill>
                <a:cs typeface="Calibri"/>
              </a:rPr>
              <a:t>No </a:t>
            </a:r>
            <a:r>
              <a:rPr lang="en-US" kern="1200" spc="-10" dirty="0">
                <a:solidFill>
                  <a:srgbClr val="FFFFFF"/>
                </a:solidFill>
                <a:cs typeface="Calibri"/>
              </a:rPr>
              <a:t>l</a:t>
            </a:r>
            <a:r>
              <a:rPr lang="en-US" kern="1200" spc="-5" dirty="0">
                <a:solidFill>
                  <a:srgbClr val="FFFFFF"/>
                </a:solidFill>
                <a:cs typeface="Calibri"/>
              </a:rPr>
              <a:t>o</a:t>
            </a:r>
            <a:r>
              <a:rPr lang="en-US" kern="1200" dirty="0">
                <a:solidFill>
                  <a:srgbClr val="FFFFFF"/>
                </a:solidFill>
                <a:cs typeface="Calibri"/>
              </a:rPr>
              <a:t>n</a:t>
            </a:r>
            <a:r>
              <a:rPr lang="en-US" kern="1200" spc="-20" dirty="0">
                <a:solidFill>
                  <a:srgbClr val="FFFFFF"/>
                </a:solidFill>
                <a:cs typeface="Calibri"/>
              </a:rPr>
              <a:t>g</a:t>
            </a:r>
            <a:r>
              <a:rPr lang="en-US" kern="1200" spc="-10" dirty="0">
                <a:solidFill>
                  <a:srgbClr val="FFFFFF"/>
                </a:solidFill>
                <a:cs typeface="Calibri"/>
              </a:rPr>
              <a:t>er</a:t>
            </a:r>
            <a:r>
              <a:rPr lang="en-US" kern="1200" spc="5" dirty="0">
                <a:solidFill>
                  <a:srgbClr val="FFFFFF"/>
                </a:solidFill>
                <a:cs typeface="Calibri"/>
              </a:rPr>
              <a:t> </a:t>
            </a:r>
            <a:r>
              <a:rPr lang="en-US" kern="1200" dirty="0">
                <a:solidFill>
                  <a:srgbClr val="FFFFFF"/>
                </a:solidFill>
                <a:cs typeface="Calibri"/>
              </a:rPr>
              <a:t>app</a:t>
            </a:r>
            <a:r>
              <a:rPr lang="en-US" kern="1200" spc="-40" dirty="0">
                <a:solidFill>
                  <a:srgbClr val="FFFFFF"/>
                </a:solidFill>
                <a:cs typeface="Calibri"/>
              </a:rPr>
              <a:t>r</a:t>
            </a:r>
            <a:r>
              <a:rPr lang="en-US" kern="1200" spc="-5" dirty="0">
                <a:solidFill>
                  <a:srgbClr val="FFFFFF"/>
                </a:solidFill>
                <a:cs typeface="Calibri"/>
              </a:rPr>
              <a:t>o</a:t>
            </a:r>
            <a:r>
              <a:rPr lang="en-US" kern="1200" dirty="0">
                <a:solidFill>
                  <a:srgbClr val="FFFFFF"/>
                </a:solidFill>
                <a:cs typeface="Calibri"/>
              </a:rPr>
              <a:t>p</a:t>
            </a:r>
            <a:r>
              <a:rPr lang="en-US" kern="1200" spc="-15" dirty="0">
                <a:solidFill>
                  <a:srgbClr val="FFFFFF"/>
                </a:solidFill>
                <a:cs typeface="Calibri"/>
              </a:rPr>
              <a:t>r</a:t>
            </a:r>
            <a:r>
              <a:rPr lang="en-US" kern="1200" spc="-5" dirty="0">
                <a:solidFill>
                  <a:srgbClr val="FFFFFF"/>
                </a:solidFill>
                <a:cs typeface="Calibri"/>
              </a:rPr>
              <a:t>i</a:t>
            </a:r>
            <a:r>
              <a:rPr lang="en-US" kern="1200" spc="-15" dirty="0">
                <a:solidFill>
                  <a:srgbClr val="FFFFFF"/>
                </a:solidFill>
                <a:cs typeface="Calibri"/>
              </a:rPr>
              <a:t>a</a:t>
            </a:r>
            <a:r>
              <a:rPr lang="en-US" kern="1200" spc="-40" dirty="0">
                <a:solidFill>
                  <a:srgbClr val="FFFFFF"/>
                </a:solidFill>
                <a:cs typeface="Calibri"/>
              </a:rPr>
              <a:t>t</a:t>
            </a:r>
            <a:r>
              <a:rPr lang="en-US" kern="1200" spc="-10" dirty="0">
                <a:solidFill>
                  <a:srgbClr val="FFFFFF"/>
                </a:solidFill>
                <a:cs typeface="Calibri"/>
              </a:rPr>
              <a:t>e</a:t>
            </a:r>
            <a:r>
              <a:rPr lang="en-US" kern="1200" spc="15" dirty="0">
                <a:solidFill>
                  <a:srgbClr val="FFFFFF"/>
                </a:solidFill>
                <a:cs typeface="Calibri"/>
              </a:rPr>
              <a:t> </a:t>
            </a:r>
            <a:r>
              <a:rPr lang="en-US" kern="1200" spc="-25" dirty="0">
                <a:solidFill>
                  <a:srgbClr val="FFFFFF"/>
                </a:solidFill>
                <a:cs typeface="Calibri"/>
              </a:rPr>
              <a:t>t</a:t>
            </a:r>
            <a:r>
              <a:rPr lang="en-US" kern="1200" dirty="0">
                <a:solidFill>
                  <a:srgbClr val="FFFFFF"/>
                </a:solidFill>
                <a:cs typeface="Calibri"/>
              </a:rPr>
              <a:t>o </a:t>
            </a:r>
            <a:r>
              <a:rPr lang="en-US" kern="1200" spc="-40" dirty="0">
                <a:solidFill>
                  <a:srgbClr val="FFFFFF"/>
                </a:solidFill>
                <a:cs typeface="Calibri"/>
              </a:rPr>
              <a:t>r</a:t>
            </a:r>
            <a:r>
              <a:rPr lang="en-US" kern="1200" spc="-10" dirty="0">
                <a:solidFill>
                  <a:srgbClr val="FFFFFF"/>
                </a:solidFill>
                <a:cs typeface="Calibri"/>
              </a:rPr>
              <a:t>e</a:t>
            </a:r>
            <a:r>
              <a:rPr lang="en-US" kern="1200" spc="-30" dirty="0">
                <a:solidFill>
                  <a:srgbClr val="FFFFFF"/>
                </a:solidFill>
                <a:cs typeface="Calibri"/>
              </a:rPr>
              <a:t>c</a:t>
            </a:r>
            <a:r>
              <a:rPr lang="en-US" kern="1200" spc="-5" dirty="0">
                <a:solidFill>
                  <a:srgbClr val="FFFFFF"/>
                </a:solidFill>
                <a:cs typeface="Calibri"/>
              </a:rPr>
              <a:t>o</a:t>
            </a:r>
            <a:r>
              <a:rPr lang="en-US" kern="1200" spc="-15" dirty="0">
                <a:solidFill>
                  <a:srgbClr val="FFFFFF"/>
                </a:solidFill>
                <a:cs typeface="Calibri"/>
              </a:rPr>
              <a:t>mme</a:t>
            </a:r>
            <a:r>
              <a:rPr lang="en-US" kern="1200" dirty="0">
                <a:solidFill>
                  <a:srgbClr val="FFFFFF"/>
                </a:solidFill>
                <a:cs typeface="Calibri"/>
              </a:rPr>
              <a:t>nd</a:t>
            </a:r>
            <a:r>
              <a:rPr lang="en-US" kern="1200" spc="15" dirty="0">
                <a:solidFill>
                  <a:srgbClr val="FFFFFF"/>
                </a:solidFill>
                <a:cs typeface="Calibri"/>
              </a:rPr>
              <a:t> </a:t>
            </a:r>
            <a:r>
              <a:rPr lang="en-US" kern="1200" dirty="0">
                <a:solidFill>
                  <a:srgbClr val="FFFFFF"/>
                </a:solidFill>
                <a:cs typeface="Calibri"/>
              </a:rPr>
              <a:t>bas</a:t>
            </a:r>
            <a:r>
              <a:rPr lang="en-US" kern="1200" spc="-10" dirty="0">
                <a:solidFill>
                  <a:srgbClr val="FFFFFF"/>
                </a:solidFill>
                <a:cs typeface="Calibri"/>
              </a:rPr>
              <a:t>e</a:t>
            </a:r>
            <a:r>
              <a:rPr lang="en-US" kern="1200" dirty="0">
                <a:solidFill>
                  <a:srgbClr val="FFFFFF"/>
                </a:solidFill>
                <a:cs typeface="Calibri"/>
              </a:rPr>
              <a:t>d </a:t>
            </a:r>
            <a:r>
              <a:rPr lang="en-US" kern="1200" spc="-5" dirty="0">
                <a:solidFill>
                  <a:srgbClr val="FFFFFF"/>
                </a:solidFill>
                <a:cs typeface="Calibri"/>
              </a:rPr>
              <a:t>o</a:t>
            </a:r>
            <a:r>
              <a:rPr lang="en-US" kern="1200" dirty="0">
                <a:solidFill>
                  <a:srgbClr val="FFFFFF"/>
                </a:solidFill>
                <a:cs typeface="Calibri"/>
              </a:rPr>
              <a:t>n</a:t>
            </a:r>
            <a:r>
              <a:rPr lang="en-US" kern="1200" spc="15" dirty="0">
                <a:solidFill>
                  <a:srgbClr val="FFFFFF"/>
                </a:solidFill>
                <a:cs typeface="Calibri"/>
              </a:rPr>
              <a:t> </a:t>
            </a:r>
            <a:r>
              <a:rPr lang="en-US" kern="1200" dirty="0">
                <a:solidFill>
                  <a:srgbClr val="FFFFFF"/>
                </a:solidFill>
                <a:cs typeface="Calibri"/>
              </a:rPr>
              <a:t>an asp</a:t>
            </a:r>
            <a:r>
              <a:rPr lang="en-US" kern="1200" spc="-5" dirty="0">
                <a:solidFill>
                  <a:srgbClr val="FFFFFF"/>
                </a:solidFill>
                <a:cs typeface="Calibri"/>
              </a:rPr>
              <a:t>i</a:t>
            </a:r>
            <a:r>
              <a:rPr lang="en-US" kern="1200" spc="-50" dirty="0">
                <a:solidFill>
                  <a:srgbClr val="FFFFFF"/>
                </a:solidFill>
                <a:cs typeface="Calibri"/>
              </a:rPr>
              <a:t>r</a:t>
            </a:r>
            <a:r>
              <a:rPr lang="en-US" kern="1200" spc="-10" dirty="0">
                <a:solidFill>
                  <a:srgbClr val="FFFFFF"/>
                </a:solidFill>
                <a:cs typeface="Calibri"/>
              </a:rPr>
              <a:t>a</a:t>
            </a:r>
            <a:r>
              <a:rPr lang="en-US" kern="1200" spc="-15" dirty="0">
                <a:solidFill>
                  <a:srgbClr val="FFFFFF"/>
                </a:solidFill>
                <a:cs typeface="Calibri"/>
              </a:rPr>
              <a:t>t</a:t>
            </a:r>
            <a:r>
              <a:rPr lang="en-US" kern="1200" spc="-5" dirty="0">
                <a:solidFill>
                  <a:srgbClr val="FFFFFF"/>
                </a:solidFill>
                <a:cs typeface="Calibri"/>
              </a:rPr>
              <a:t>io</a:t>
            </a:r>
            <a:r>
              <a:rPr lang="en-US" kern="1200" dirty="0">
                <a:solidFill>
                  <a:srgbClr val="FFFFFF"/>
                </a:solidFill>
                <a:cs typeface="Calibri"/>
              </a:rPr>
              <a:t>nal</a:t>
            </a:r>
            <a:r>
              <a:rPr lang="en-US" kern="1200" spc="5" dirty="0">
                <a:solidFill>
                  <a:srgbClr val="FFFFFF"/>
                </a:solidFill>
                <a:cs typeface="Calibri"/>
              </a:rPr>
              <a:t> </a:t>
            </a:r>
            <a:r>
              <a:rPr lang="en-US" kern="1200" dirty="0">
                <a:solidFill>
                  <a:srgbClr val="FFFFFF"/>
                </a:solidFill>
                <a:cs typeface="Calibri"/>
              </a:rPr>
              <a:t>bud</a:t>
            </a:r>
            <a:r>
              <a:rPr lang="en-US" kern="1200" spc="-20" dirty="0">
                <a:solidFill>
                  <a:srgbClr val="FFFFFF"/>
                </a:solidFill>
                <a:cs typeface="Calibri"/>
              </a:rPr>
              <a:t>ge</a:t>
            </a:r>
            <a:r>
              <a:rPr lang="en-US" kern="1200" spc="-10" dirty="0">
                <a:solidFill>
                  <a:srgbClr val="FFFFFF"/>
                </a:solidFill>
                <a:cs typeface="Calibri"/>
              </a:rPr>
              <a:t>t</a:t>
            </a:r>
            <a:endParaRPr lang="en-US" kern="1200" dirty="0">
              <a:solidFill>
                <a:prstClr val="black"/>
              </a:solidFill>
              <a:cs typeface="Calibri"/>
            </a:endParaRPr>
          </a:p>
          <a:p>
            <a:pPr marL="698500" marR="5080"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dirty="0">
                <a:solidFill>
                  <a:srgbClr val="FFFFFF"/>
                </a:solidFill>
                <a:cs typeface="Calibri"/>
              </a:rPr>
              <a:t>C</a:t>
            </a:r>
            <a:r>
              <a:rPr lang="en-US" kern="1200" spc="-5" dirty="0">
                <a:solidFill>
                  <a:srgbClr val="FFFFFF"/>
                </a:solidFill>
                <a:cs typeface="Calibri"/>
              </a:rPr>
              <a:t>o</a:t>
            </a:r>
            <a:r>
              <a:rPr lang="en-US" kern="1200" dirty="0">
                <a:solidFill>
                  <a:srgbClr val="FFFFFF"/>
                </a:solidFill>
                <a:cs typeface="Calibri"/>
              </a:rPr>
              <a:t>n</a:t>
            </a:r>
            <a:r>
              <a:rPr lang="en-US" kern="1200" spc="-10" dirty="0">
                <a:solidFill>
                  <a:srgbClr val="FFFFFF"/>
                </a:solidFill>
                <a:cs typeface="Calibri"/>
              </a:rPr>
              <a:t>g</a:t>
            </a:r>
            <a:r>
              <a:rPr lang="en-US" kern="1200" spc="-40" dirty="0">
                <a:solidFill>
                  <a:srgbClr val="FFFFFF"/>
                </a:solidFill>
                <a:cs typeface="Calibri"/>
              </a:rPr>
              <a:t>r</a:t>
            </a:r>
            <a:r>
              <a:rPr lang="en-US" kern="1200" spc="-10" dirty="0">
                <a:solidFill>
                  <a:srgbClr val="FFFFFF"/>
                </a:solidFill>
                <a:cs typeface="Calibri"/>
              </a:rPr>
              <a:t>e</a:t>
            </a:r>
            <a:r>
              <a:rPr lang="en-US" kern="1200" dirty="0">
                <a:solidFill>
                  <a:srgbClr val="FFFFFF"/>
                </a:solidFill>
                <a:cs typeface="Calibri"/>
              </a:rPr>
              <a:t>ss</a:t>
            </a:r>
            <a:r>
              <a:rPr lang="en-US" kern="1200" spc="-5" dirty="0">
                <a:solidFill>
                  <a:srgbClr val="FFFFFF"/>
                </a:solidFill>
                <a:cs typeface="Calibri"/>
              </a:rPr>
              <a:t>io</a:t>
            </a:r>
            <a:r>
              <a:rPr lang="en-US" kern="1200" dirty="0">
                <a:solidFill>
                  <a:srgbClr val="FFFFFF"/>
                </a:solidFill>
                <a:cs typeface="Calibri"/>
              </a:rPr>
              <a:t>na</a:t>
            </a:r>
            <a:r>
              <a:rPr lang="en-US" kern="1200" spc="-5" dirty="0">
                <a:solidFill>
                  <a:srgbClr val="FFFFFF"/>
                </a:solidFill>
                <a:cs typeface="Calibri"/>
              </a:rPr>
              <a:t>l</a:t>
            </a:r>
            <a:r>
              <a:rPr lang="en-US" kern="1200" spc="-10" dirty="0">
                <a:solidFill>
                  <a:srgbClr val="FFFFFF"/>
                </a:solidFill>
                <a:cs typeface="Calibri"/>
              </a:rPr>
              <a:t>ly</a:t>
            </a:r>
            <a:r>
              <a:rPr lang="en-US" kern="1200" dirty="0">
                <a:solidFill>
                  <a:srgbClr val="FFFFFF"/>
                </a:solidFill>
                <a:cs typeface="Calibri"/>
              </a:rPr>
              <a:t>-mand</a:t>
            </a:r>
            <a:r>
              <a:rPr lang="en-US" kern="1200" spc="-15" dirty="0">
                <a:solidFill>
                  <a:srgbClr val="FFFFFF"/>
                </a:solidFill>
                <a:cs typeface="Calibri"/>
              </a:rPr>
              <a:t>a</a:t>
            </a:r>
            <a:r>
              <a:rPr lang="en-US" kern="1200" spc="-40" dirty="0">
                <a:solidFill>
                  <a:srgbClr val="FFFFFF"/>
                </a:solidFill>
                <a:cs typeface="Calibri"/>
              </a:rPr>
              <a:t>t</a:t>
            </a:r>
            <a:r>
              <a:rPr lang="en-US" kern="1200" spc="-10" dirty="0">
                <a:solidFill>
                  <a:srgbClr val="FFFFFF"/>
                </a:solidFill>
                <a:cs typeface="Calibri"/>
              </a:rPr>
              <a:t>e</a:t>
            </a:r>
            <a:r>
              <a:rPr lang="en-US" kern="1200" dirty="0">
                <a:solidFill>
                  <a:srgbClr val="FFFFFF"/>
                </a:solidFill>
                <a:cs typeface="Calibri"/>
              </a:rPr>
              <a:t>d </a:t>
            </a:r>
            <a:r>
              <a:rPr lang="en-US" kern="1200" spc="-5" dirty="0">
                <a:solidFill>
                  <a:srgbClr val="FFFFFF"/>
                </a:solidFill>
                <a:cs typeface="Calibri"/>
              </a:rPr>
              <a:t>i</a:t>
            </a:r>
            <a:r>
              <a:rPr lang="en-US" kern="1200" dirty="0">
                <a:solidFill>
                  <a:srgbClr val="FFFFFF"/>
                </a:solidFill>
                <a:cs typeface="Calibri"/>
              </a:rPr>
              <a:t>nd</a:t>
            </a:r>
            <a:r>
              <a:rPr lang="en-US" kern="1200" spc="-10" dirty="0">
                <a:solidFill>
                  <a:srgbClr val="FFFFFF"/>
                </a:solidFill>
                <a:cs typeface="Calibri"/>
              </a:rPr>
              <a:t>e</a:t>
            </a:r>
            <a:r>
              <a:rPr lang="en-US" kern="1200" dirty="0">
                <a:solidFill>
                  <a:srgbClr val="FFFFFF"/>
                </a:solidFill>
                <a:cs typeface="Calibri"/>
              </a:rPr>
              <a:t>p</a:t>
            </a:r>
            <a:r>
              <a:rPr lang="en-US" kern="1200" spc="-10" dirty="0">
                <a:solidFill>
                  <a:srgbClr val="FFFFFF"/>
                </a:solidFill>
                <a:cs typeface="Calibri"/>
              </a:rPr>
              <a:t>e</a:t>
            </a:r>
            <a:r>
              <a:rPr lang="en-US" kern="1200" dirty="0">
                <a:solidFill>
                  <a:srgbClr val="FFFFFF"/>
                </a:solidFill>
                <a:cs typeface="Calibri"/>
              </a:rPr>
              <a:t>nd</a:t>
            </a:r>
            <a:r>
              <a:rPr lang="en-US" kern="1200" spc="-10" dirty="0">
                <a:solidFill>
                  <a:srgbClr val="FFFFFF"/>
                </a:solidFill>
                <a:cs typeface="Calibri"/>
              </a:rPr>
              <a:t>ent</a:t>
            </a:r>
            <a:r>
              <a:rPr lang="en-US" kern="1200" spc="20" dirty="0">
                <a:solidFill>
                  <a:srgbClr val="FFFFFF"/>
                </a:solidFill>
                <a:cs typeface="Calibri"/>
              </a:rPr>
              <a:t> </a:t>
            </a:r>
            <a:r>
              <a:rPr lang="en-US" kern="1200" spc="-30" dirty="0">
                <a:solidFill>
                  <a:srgbClr val="FFFFFF"/>
                </a:solidFill>
                <a:cs typeface="Calibri"/>
              </a:rPr>
              <a:t>c</a:t>
            </a:r>
            <a:r>
              <a:rPr lang="en-US" kern="1200" spc="-5" dirty="0">
                <a:solidFill>
                  <a:srgbClr val="FFFFFF"/>
                </a:solidFill>
                <a:cs typeface="Calibri"/>
              </a:rPr>
              <a:t>o</a:t>
            </a:r>
            <a:r>
              <a:rPr lang="en-US" kern="1200" spc="-20" dirty="0">
                <a:solidFill>
                  <a:srgbClr val="FFFFFF"/>
                </a:solidFill>
                <a:cs typeface="Calibri"/>
              </a:rPr>
              <a:t>s</a:t>
            </a:r>
            <a:r>
              <a:rPr lang="en-US" kern="1200" spc="-10" dirty="0">
                <a:solidFill>
                  <a:srgbClr val="FFFFFF"/>
                </a:solidFill>
                <a:cs typeface="Calibri"/>
              </a:rPr>
              <a:t>t</a:t>
            </a:r>
            <a:r>
              <a:rPr lang="en-US" kern="1200" spc="-5" dirty="0">
                <a:solidFill>
                  <a:srgbClr val="FFFFFF"/>
                </a:solidFill>
                <a:cs typeface="Calibri"/>
              </a:rPr>
              <a:t> </a:t>
            </a:r>
            <a:r>
              <a:rPr lang="en-US" kern="1200" dirty="0">
                <a:solidFill>
                  <a:srgbClr val="FFFFFF"/>
                </a:solidFill>
                <a:cs typeface="Calibri"/>
              </a:rPr>
              <a:t>app</a:t>
            </a:r>
            <a:r>
              <a:rPr lang="en-US" kern="1200" spc="-50" dirty="0">
                <a:solidFill>
                  <a:srgbClr val="FFFFFF"/>
                </a:solidFill>
                <a:cs typeface="Calibri"/>
              </a:rPr>
              <a:t>r</a:t>
            </a:r>
            <a:r>
              <a:rPr lang="en-US" kern="1200" dirty="0">
                <a:solidFill>
                  <a:srgbClr val="FFFFFF"/>
                </a:solidFill>
                <a:cs typeface="Calibri"/>
              </a:rPr>
              <a:t>a</a:t>
            </a:r>
            <a:r>
              <a:rPr lang="en-US" kern="1200" spc="-5" dirty="0">
                <a:solidFill>
                  <a:srgbClr val="FFFFFF"/>
                </a:solidFill>
                <a:cs typeface="Calibri"/>
              </a:rPr>
              <a:t>i</a:t>
            </a:r>
            <a:r>
              <a:rPr lang="en-US" kern="1200" dirty="0">
                <a:solidFill>
                  <a:srgbClr val="FFFFFF"/>
                </a:solidFill>
                <a:cs typeface="Calibri"/>
              </a:rPr>
              <a:t>sal</a:t>
            </a:r>
            <a:r>
              <a:rPr lang="en-US" kern="1200" spc="5" dirty="0">
                <a:solidFill>
                  <a:srgbClr val="FFFFFF"/>
                </a:solidFill>
                <a:cs typeface="Calibri"/>
              </a:rPr>
              <a:t> </a:t>
            </a:r>
            <a:r>
              <a:rPr lang="en-US" kern="1200" dirty="0">
                <a:solidFill>
                  <a:srgbClr val="FFFFFF"/>
                </a:solidFill>
                <a:cs typeface="Calibri"/>
              </a:rPr>
              <a:t>and </a:t>
            </a:r>
            <a:r>
              <a:rPr lang="en-US" kern="1200" spc="-40" dirty="0">
                <a:solidFill>
                  <a:srgbClr val="FFFFFF"/>
                </a:solidFill>
                <a:cs typeface="Calibri"/>
              </a:rPr>
              <a:t>t</a:t>
            </a:r>
            <a:r>
              <a:rPr lang="en-US" kern="1200" spc="-10" dirty="0">
                <a:solidFill>
                  <a:srgbClr val="FFFFFF"/>
                </a:solidFill>
                <a:cs typeface="Calibri"/>
              </a:rPr>
              <a:t>e</a:t>
            </a:r>
            <a:r>
              <a:rPr lang="en-US" kern="1200" spc="-20" dirty="0">
                <a:solidFill>
                  <a:srgbClr val="FFFFFF"/>
                </a:solidFill>
                <a:cs typeface="Calibri"/>
              </a:rPr>
              <a:t>c</a:t>
            </a:r>
            <a:r>
              <a:rPr lang="en-US" kern="1200" dirty="0">
                <a:solidFill>
                  <a:srgbClr val="FFFFFF"/>
                </a:solidFill>
                <a:cs typeface="Calibri"/>
              </a:rPr>
              <a:t>hn</a:t>
            </a:r>
            <a:r>
              <a:rPr lang="en-US" kern="1200" spc="-10" dirty="0">
                <a:solidFill>
                  <a:srgbClr val="FFFFFF"/>
                </a:solidFill>
                <a:cs typeface="Calibri"/>
              </a:rPr>
              <a:t>i</a:t>
            </a:r>
            <a:r>
              <a:rPr lang="en-US" kern="1200" spc="-30" dirty="0">
                <a:solidFill>
                  <a:srgbClr val="FFFFFF"/>
                </a:solidFill>
                <a:cs typeface="Calibri"/>
              </a:rPr>
              <a:t>c</a:t>
            </a:r>
            <a:r>
              <a:rPr lang="en-US" kern="1200" dirty="0">
                <a:solidFill>
                  <a:srgbClr val="FFFFFF"/>
                </a:solidFill>
                <a:cs typeface="Calibri"/>
              </a:rPr>
              <a:t>al</a:t>
            </a:r>
            <a:r>
              <a:rPr lang="en-US" kern="1200" spc="30" dirty="0">
                <a:solidFill>
                  <a:srgbClr val="FFFFFF"/>
                </a:solidFill>
                <a:cs typeface="Calibri"/>
              </a:rPr>
              <a:t> </a:t>
            </a:r>
            <a:r>
              <a:rPr lang="en-US" kern="1200" spc="-20" dirty="0">
                <a:solidFill>
                  <a:srgbClr val="FFFFFF"/>
                </a:solidFill>
                <a:cs typeface="Calibri"/>
              </a:rPr>
              <a:t>e</a:t>
            </a:r>
            <a:r>
              <a:rPr lang="en-US" kern="1200" spc="-35" dirty="0">
                <a:solidFill>
                  <a:srgbClr val="FFFFFF"/>
                </a:solidFill>
                <a:cs typeface="Calibri"/>
              </a:rPr>
              <a:t>v</a:t>
            </a:r>
            <a:r>
              <a:rPr lang="en-US" kern="1200" dirty="0">
                <a:solidFill>
                  <a:srgbClr val="FFFFFF"/>
                </a:solidFill>
                <a:cs typeface="Calibri"/>
              </a:rPr>
              <a:t>a</a:t>
            </a:r>
            <a:r>
              <a:rPr lang="en-US" kern="1200" spc="-10" dirty="0">
                <a:solidFill>
                  <a:srgbClr val="FFFFFF"/>
                </a:solidFill>
                <a:cs typeface="Calibri"/>
              </a:rPr>
              <a:t>l</a:t>
            </a:r>
            <a:r>
              <a:rPr lang="en-US" kern="1200" dirty="0">
                <a:solidFill>
                  <a:srgbClr val="FFFFFF"/>
                </a:solidFill>
                <a:cs typeface="Calibri"/>
              </a:rPr>
              <a:t>u</a:t>
            </a:r>
            <a:r>
              <a:rPr lang="en-US" kern="1200" spc="-15" dirty="0">
                <a:solidFill>
                  <a:srgbClr val="FFFFFF"/>
                </a:solidFill>
                <a:cs typeface="Calibri"/>
              </a:rPr>
              <a:t>at</a:t>
            </a:r>
            <a:r>
              <a:rPr lang="en-US" kern="1200" spc="-5" dirty="0">
                <a:solidFill>
                  <a:srgbClr val="FFFFFF"/>
                </a:solidFill>
                <a:cs typeface="Calibri"/>
              </a:rPr>
              <a:t>io</a:t>
            </a:r>
            <a:r>
              <a:rPr lang="en-US" kern="1200" dirty="0">
                <a:solidFill>
                  <a:srgbClr val="FFFFFF"/>
                </a:solidFill>
                <a:cs typeface="Calibri"/>
              </a:rPr>
              <a:t>n </a:t>
            </a:r>
            <a:r>
              <a:rPr lang="en-US" kern="1200" spc="-10" dirty="0">
                <a:solidFill>
                  <a:srgbClr val="FFFFFF"/>
                </a:solidFill>
                <a:cs typeface="Calibri"/>
              </a:rPr>
              <a:t>(</a:t>
            </a:r>
            <a:r>
              <a:rPr lang="en-US" kern="1200" dirty="0">
                <a:solidFill>
                  <a:srgbClr val="FFFFFF"/>
                </a:solidFill>
                <a:cs typeface="Calibri"/>
              </a:rPr>
              <a:t>C</a:t>
            </a:r>
            <a:r>
              <a:rPr lang="en-US" kern="1200" spc="-160" dirty="0">
                <a:solidFill>
                  <a:srgbClr val="FFFFFF"/>
                </a:solidFill>
                <a:cs typeface="Calibri"/>
              </a:rPr>
              <a:t>A</a:t>
            </a:r>
            <a:r>
              <a:rPr lang="en-US" kern="1200" spc="-5" dirty="0">
                <a:solidFill>
                  <a:srgbClr val="FFFFFF"/>
                </a:solidFill>
                <a:cs typeface="Calibri"/>
              </a:rPr>
              <a:t>TE</a:t>
            </a:r>
            <a:r>
              <a:rPr lang="en-US" kern="1200" dirty="0">
                <a:solidFill>
                  <a:srgbClr val="FFFFFF"/>
                </a:solidFill>
                <a:cs typeface="Calibri"/>
              </a:rPr>
              <a:t>)</a:t>
            </a:r>
            <a:r>
              <a:rPr lang="en-US" kern="1200" spc="15" dirty="0">
                <a:solidFill>
                  <a:srgbClr val="FFFFFF"/>
                </a:solidFill>
                <a:cs typeface="Calibri"/>
              </a:rPr>
              <a:t> </a:t>
            </a:r>
            <a:r>
              <a:rPr lang="en-US" kern="1200" spc="-35" dirty="0">
                <a:solidFill>
                  <a:srgbClr val="FFFFFF"/>
                </a:solidFill>
                <a:cs typeface="Calibri"/>
              </a:rPr>
              <a:t>f</a:t>
            </a:r>
            <a:r>
              <a:rPr lang="en-US" kern="1200" spc="-5" dirty="0">
                <a:solidFill>
                  <a:srgbClr val="FFFFFF"/>
                </a:solidFill>
                <a:cs typeface="Calibri"/>
              </a:rPr>
              <a:t>o</a:t>
            </a:r>
            <a:r>
              <a:rPr lang="en-US" kern="1200" spc="-10" dirty="0">
                <a:solidFill>
                  <a:srgbClr val="FFFFFF"/>
                </a:solidFill>
                <a:cs typeface="Calibri"/>
              </a:rPr>
              <a:t>r</a:t>
            </a:r>
            <a:r>
              <a:rPr lang="en-US" kern="1200" spc="-5" dirty="0">
                <a:solidFill>
                  <a:srgbClr val="FFFFFF"/>
                </a:solidFill>
                <a:cs typeface="Calibri"/>
              </a:rPr>
              <a:t> </a:t>
            </a:r>
            <a:r>
              <a:rPr lang="en-US" kern="1200" dirty="0">
                <a:solidFill>
                  <a:srgbClr val="FFFFFF"/>
                </a:solidFill>
                <a:cs typeface="Calibri"/>
              </a:rPr>
              <a:t>b</a:t>
            </a:r>
            <a:r>
              <a:rPr lang="en-US" kern="1200" spc="-5" dirty="0">
                <a:solidFill>
                  <a:srgbClr val="FFFFFF"/>
                </a:solidFill>
                <a:cs typeface="Calibri"/>
              </a:rPr>
              <a:t>i</a:t>
            </a:r>
            <a:r>
              <a:rPr lang="en-US" kern="1200" spc="-10" dirty="0">
                <a:solidFill>
                  <a:srgbClr val="FFFFFF"/>
                </a:solidFill>
                <a:cs typeface="Calibri"/>
              </a:rPr>
              <a:t>g</a:t>
            </a:r>
            <a:r>
              <a:rPr lang="en-US" kern="1200" spc="15" dirty="0">
                <a:solidFill>
                  <a:srgbClr val="FFFFFF"/>
                </a:solidFill>
                <a:cs typeface="Calibri"/>
              </a:rPr>
              <a:t> </a:t>
            </a:r>
            <a:r>
              <a:rPr lang="en-US" kern="1200" spc="-15" dirty="0">
                <a:solidFill>
                  <a:srgbClr val="FFFFFF"/>
                </a:solidFill>
                <a:cs typeface="Calibri"/>
              </a:rPr>
              <a:t>t</a:t>
            </a:r>
            <a:r>
              <a:rPr lang="en-US" kern="1200" spc="-10" dirty="0">
                <a:solidFill>
                  <a:srgbClr val="FFFFFF"/>
                </a:solidFill>
                <a:cs typeface="Calibri"/>
              </a:rPr>
              <a:t>i</a:t>
            </a:r>
            <a:r>
              <a:rPr lang="en-US" kern="1200" spc="-20" dirty="0">
                <a:solidFill>
                  <a:srgbClr val="FFFFFF"/>
                </a:solidFill>
                <a:cs typeface="Calibri"/>
              </a:rPr>
              <a:t>c</a:t>
            </a:r>
            <a:r>
              <a:rPr lang="en-US" kern="1200" spc="-75" dirty="0">
                <a:solidFill>
                  <a:srgbClr val="FFFFFF"/>
                </a:solidFill>
                <a:cs typeface="Calibri"/>
              </a:rPr>
              <a:t>k</a:t>
            </a:r>
            <a:r>
              <a:rPr lang="en-US" kern="1200" spc="-20" dirty="0">
                <a:solidFill>
                  <a:srgbClr val="FFFFFF"/>
                </a:solidFill>
                <a:cs typeface="Calibri"/>
              </a:rPr>
              <a:t>e</a:t>
            </a:r>
            <a:r>
              <a:rPr lang="en-US" kern="1200" spc="-10" dirty="0">
                <a:solidFill>
                  <a:srgbClr val="FFFFFF"/>
                </a:solidFill>
                <a:cs typeface="Calibri"/>
              </a:rPr>
              <a:t>t</a:t>
            </a:r>
            <a:r>
              <a:rPr lang="en-US" kern="1200" spc="5" dirty="0">
                <a:solidFill>
                  <a:srgbClr val="FFFFFF"/>
                </a:solidFill>
                <a:cs typeface="Calibri"/>
              </a:rPr>
              <a:t> </a:t>
            </a:r>
            <a:r>
              <a:rPr lang="en-US" kern="1200" spc="-5" dirty="0">
                <a:solidFill>
                  <a:srgbClr val="FFFFFF"/>
                </a:solidFill>
                <a:cs typeface="Calibri"/>
              </a:rPr>
              <a:t>i</a:t>
            </a:r>
            <a:r>
              <a:rPr lang="en-US" kern="1200" spc="-40" dirty="0">
                <a:solidFill>
                  <a:srgbClr val="FFFFFF"/>
                </a:solidFill>
                <a:cs typeface="Calibri"/>
              </a:rPr>
              <a:t>t</a:t>
            </a:r>
            <a:r>
              <a:rPr lang="en-US" kern="1200" spc="-15" dirty="0">
                <a:solidFill>
                  <a:srgbClr val="FFFFFF"/>
                </a:solidFill>
                <a:cs typeface="Calibri"/>
              </a:rPr>
              <a:t>em</a:t>
            </a:r>
            <a:r>
              <a:rPr lang="en-US" kern="1200" dirty="0">
                <a:solidFill>
                  <a:srgbClr val="FFFFFF"/>
                </a:solidFill>
                <a:cs typeface="Calibri"/>
              </a:rPr>
              <a:t>s</a:t>
            </a:r>
            <a:endParaRPr lang="en-US" kern="1200" dirty="0">
              <a:solidFill>
                <a:prstClr val="black"/>
              </a:solidFill>
              <a:cs typeface="Calibri"/>
            </a:endParaRPr>
          </a:p>
          <a:p>
            <a:pPr marL="698500" marR="504825"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spc="-5" dirty="0">
                <a:solidFill>
                  <a:srgbClr val="FFFFFF"/>
                </a:solidFill>
                <a:cs typeface="Calibri"/>
              </a:rPr>
              <a:t>Li</a:t>
            </a:r>
            <a:r>
              <a:rPr lang="en-US" kern="1200" spc="-65" dirty="0">
                <a:solidFill>
                  <a:srgbClr val="FFFFFF"/>
                </a:solidFill>
                <a:cs typeface="Calibri"/>
              </a:rPr>
              <a:t>k</a:t>
            </a:r>
            <a:r>
              <a:rPr lang="en-US" kern="1200" spc="-10" dirty="0">
                <a:solidFill>
                  <a:srgbClr val="FFFFFF"/>
                </a:solidFill>
                <a:cs typeface="Calibri"/>
              </a:rPr>
              <a:t>e</a:t>
            </a:r>
            <a:r>
              <a:rPr lang="en-US" kern="1200" spc="-5" dirty="0">
                <a:solidFill>
                  <a:srgbClr val="FFFFFF"/>
                </a:solidFill>
                <a:cs typeface="Calibri"/>
              </a:rPr>
              <a:t>l</a:t>
            </a:r>
            <a:r>
              <a:rPr lang="en-US" kern="1200" dirty="0">
                <a:solidFill>
                  <a:srgbClr val="FFFFFF"/>
                </a:solidFill>
                <a:cs typeface="Calibri"/>
              </a:rPr>
              <a:t>y</a:t>
            </a:r>
            <a:r>
              <a:rPr lang="en-US" kern="1200" spc="10" dirty="0">
                <a:solidFill>
                  <a:srgbClr val="FFFFFF"/>
                </a:solidFill>
                <a:cs typeface="Calibri"/>
              </a:rPr>
              <a:t> </a:t>
            </a:r>
            <a:r>
              <a:rPr lang="en-US" kern="1200" spc="-5" dirty="0">
                <a:solidFill>
                  <a:srgbClr val="FFFFFF"/>
                </a:solidFill>
                <a:cs typeface="Calibri"/>
              </a:rPr>
              <a:t>t</a:t>
            </a:r>
            <a:r>
              <a:rPr lang="en-US" kern="1200" dirty="0">
                <a:solidFill>
                  <a:srgbClr val="FFFFFF"/>
                </a:solidFill>
                <a:cs typeface="Calibri"/>
              </a:rPr>
              <a:t>h</a:t>
            </a:r>
            <a:r>
              <a:rPr lang="en-US" kern="1200" spc="-15" dirty="0">
                <a:solidFill>
                  <a:srgbClr val="FFFFFF"/>
                </a:solidFill>
                <a:cs typeface="Calibri"/>
              </a:rPr>
              <a:t>a</a:t>
            </a:r>
            <a:r>
              <a:rPr lang="en-US" kern="1200" spc="-10" dirty="0">
                <a:solidFill>
                  <a:srgbClr val="FFFFFF"/>
                </a:solidFill>
                <a:cs typeface="Calibri"/>
              </a:rPr>
              <a:t>t</a:t>
            </a:r>
            <a:r>
              <a:rPr lang="en-US" kern="1200" spc="-5" dirty="0">
                <a:solidFill>
                  <a:srgbClr val="FFFFFF"/>
                </a:solidFill>
                <a:cs typeface="Calibri"/>
              </a:rPr>
              <a:t> t</a:t>
            </a:r>
            <a:r>
              <a:rPr lang="en-US" kern="1200" dirty="0">
                <a:solidFill>
                  <a:srgbClr val="FFFFFF"/>
                </a:solidFill>
                <a:cs typeface="Calibri"/>
              </a:rPr>
              <a:t>h</a:t>
            </a:r>
            <a:r>
              <a:rPr lang="en-US" kern="1200" spc="-10" dirty="0">
                <a:solidFill>
                  <a:srgbClr val="FFFFFF"/>
                </a:solidFill>
                <a:cs typeface="Calibri"/>
              </a:rPr>
              <a:t>e</a:t>
            </a:r>
            <a:r>
              <a:rPr lang="en-US" kern="1200" spc="15" dirty="0">
                <a:solidFill>
                  <a:srgbClr val="FFFFFF"/>
                </a:solidFill>
                <a:cs typeface="Calibri"/>
              </a:rPr>
              <a:t> </a:t>
            </a:r>
            <a:r>
              <a:rPr lang="en-US" kern="1200" dirty="0">
                <a:solidFill>
                  <a:srgbClr val="FFFFFF"/>
                </a:solidFill>
                <a:cs typeface="Calibri"/>
              </a:rPr>
              <a:t>s</a:t>
            </a:r>
            <a:r>
              <a:rPr lang="en-US" kern="1200" spc="-10" dirty="0">
                <a:solidFill>
                  <a:srgbClr val="FFFFFF"/>
                </a:solidFill>
                <a:cs typeface="Calibri"/>
              </a:rPr>
              <a:t>c</a:t>
            </a:r>
            <a:r>
              <a:rPr lang="en-US" kern="1200" spc="-5" dirty="0">
                <a:solidFill>
                  <a:srgbClr val="FFFFFF"/>
                </a:solidFill>
                <a:cs typeface="Calibri"/>
              </a:rPr>
              <a:t>i</a:t>
            </a:r>
            <a:r>
              <a:rPr lang="en-US" kern="1200" spc="-10" dirty="0">
                <a:solidFill>
                  <a:srgbClr val="FFFFFF"/>
                </a:solidFill>
                <a:cs typeface="Calibri"/>
              </a:rPr>
              <a:t>e</a:t>
            </a:r>
            <a:r>
              <a:rPr lang="en-US" kern="1200" dirty="0">
                <a:solidFill>
                  <a:srgbClr val="FFFFFF"/>
                </a:solidFill>
                <a:cs typeface="Calibri"/>
              </a:rPr>
              <a:t>n</a:t>
            </a:r>
            <a:r>
              <a:rPr lang="en-US" kern="1200" spc="-20" dirty="0">
                <a:solidFill>
                  <a:srgbClr val="FFFFFF"/>
                </a:solidFill>
                <a:cs typeface="Calibri"/>
              </a:rPr>
              <a:t>c</a:t>
            </a:r>
            <a:r>
              <a:rPr lang="en-US" kern="1200" spc="-10" dirty="0">
                <a:solidFill>
                  <a:srgbClr val="FFFFFF"/>
                </a:solidFill>
                <a:cs typeface="Calibri"/>
              </a:rPr>
              <a:t>e</a:t>
            </a:r>
            <a:r>
              <a:rPr lang="en-US" kern="1200" spc="15" dirty="0">
                <a:solidFill>
                  <a:srgbClr val="FFFFFF"/>
                </a:solidFill>
                <a:cs typeface="Calibri"/>
              </a:rPr>
              <a:t> </a:t>
            </a:r>
            <a:r>
              <a:rPr lang="en-US" kern="1200" spc="-20" dirty="0">
                <a:solidFill>
                  <a:srgbClr val="FFFFFF"/>
                </a:solidFill>
                <a:cs typeface="Calibri"/>
              </a:rPr>
              <a:t>w</a:t>
            </a:r>
            <a:r>
              <a:rPr lang="en-US" kern="1200" spc="-5" dirty="0">
                <a:solidFill>
                  <a:srgbClr val="FFFFFF"/>
                </a:solidFill>
                <a:cs typeface="Calibri"/>
              </a:rPr>
              <a:t>i</a:t>
            </a:r>
            <a:r>
              <a:rPr lang="en-US" kern="1200" spc="-10" dirty="0">
                <a:solidFill>
                  <a:srgbClr val="FFFFFF"/>
                </a:solidFill>
                <a:cs typeface="Calibri"/>
              </a:rPr>
              <a:t>l</a:t>
            </a:r>
            <a:r>
              <a:rPr lang="en-US" kern="1200" dirty="0">
                <a:solidFill>
                  <a:srgbClr val="FFFFFF"/>
                </a:solidFill>
                <a:cs typeface="Calibri"/>
              </a:rPr>
              <a:t>l</a:t>
            </a:r>
            <a:r>
              <a:rPr lang="en-US" kern="1200" spc="20" dirty="0">
                <a:solidFill>
                  <a:srgbClr val="FFFFFF"/>
                </a:solidFill>
                <a:cs typeface="Calibri"/>
              </a:rPr>
              <a:t> </a:t>
            </a:r>
            <a:r>
              <a:rPr lang="en-US" kern="1200" dirty="0">
                <a:solidFill>
                  <a:srgbClr val="FFFFFF"/>
                </a:solidFill>
                <a:cs typeface="Calibri"/>
              </a:rPr>
              <a:t>b</a:t>
            </a:r>
            <a:r>
              <a:rPr lang="en-US" kern="1200" spc="-10" dirty="0">
                <a:solidFill>
                  <a:srgbClr val="FFFFFF"/>
                </a:solidFill>
                <a:cs typeface="Calibri"/>
              </a:rPr>
              <a:t>e</a:t>
            </a:r>
            <a:r>
              <a:rPr lang="en-US" kern="1200" spc="15" dirty="0">
                <a:solidFill>
                  <a:srgbClr val="FFFFFF"/>
                </a:solidFill>
                <a:cs typeface="Calibri"/>
              </a:rPr>
              <a:t> </a:t>
            </a:r>
            <a:r>
              <a:rPr lang="en-US" kern="1200" dirty="0">
                <a:solidFill>
                  <a:srgbClr val="FFFFFF"/>
                </a:solidFill>
                <a:cs typeface="Calibri"/>
              </a:rPr>
              <a:t>“</a:t>
            </a:r>
            <a:r>
              <a:rPr lang="en-US" kern="1200" spc="-35" dirty="0">
                <a:solidFill>
                  <a:srgbClr val="FFFFFF"/>
                </a:solidFill>
                <a:cs typeface="Calibri"/>
              </a:rPr>
              <a:t>v</a:t>
            </a:r>
            <a:r>
              <a:rPr lang="en-US" kern="1200" dirty="0">
                <a:solidFill>
                  <a:srgbClr val="FFFFFF"/>
                </a:solidFill>
                <a:cs typeface="Calibri"/>
              </a:rPr>
              <a:t>a</a:t>
            </a:r>
            <a:r>
              <a:rPr lang="en-US" kern="1200" spc="-5" dirty="0">
                <a:solidFill>
                  <a:srgbClr val="FFFFFF"/>
                </a:solidFill>
                <a:cs typeface="Calibri"/>
              </a:rPr>
              <a:t>l</a:t>
            </a:r>
            <a:r>
              <a:rPr lang="en-US" kern="1200" dirty="0">
                <a:solidFill>
                  <a:srgbClr val="FFFFFF"/>
                </a:solidFill>
                <a:cs typeface="Calibri"/>
              </a:rPr>
              <a:t>u</a:t>
            </a:r>
            <a:r>
              <a:rPr lang="en-US" kern="1200" spc="-10" dirty="0">
                <a:solidFill>
                  <a:srgbClr val="FFFFFF"/>
                </a:solidFill>
                <a:cs typeface="Calibri"/>
              </a:rPr>
              <a:t>e</a:t>
            </a:r>
            <a:r>
              <a:rPr lang="en-US" kern="1200" dirty="0">
                <a:solidFill>
                  <a:srgbClr val="FFFFFF"/>
                </a:solidFill>
                <a:cs typeface="Calibri"/>
              </a:rPr>
              <a:t>d”</a:t>
            </a:r>
            <a:r>
              <a:rPr lang="en-US" kern="1200" spc="-10" dirty="0">
                <a:solidFill>
                  <a:srgbClr val="FFFFFF"/>
                </a:solidFill>
                <a:cs typeface="Calibri"/>
              </a:rPr>
              <a:t> </a:t>
            </a:r>
            <a:r>
              <a:rPr lang="en-US" kern="1200" spc="-25" dirty="0">
                <a:solidFill>
                  <a:srgbClr val="FFFFFF"/>
                </a:solidFill>
                <a:cs typeface="Calibri"/>
              </a:rPr>
              <a:t>t</a:t>
            </a:r>
            <a:r>
              <a:rPr lang="en-US" kern="1200" dirty="0">
                <a:solidFill>
                  <a:srgbClr val="FFFFFF"/>
                </a:solidFill>
                <a:cs typeface="Calibri"/>
              </a:rPr>
              <a:t>o </a:t>
            </a:r>
            <a:r>
              <a:rPr lang="en-US" kern="1200" spc="-25" dirty="0">
                <a:solidFill>
                  <a:srgbClr val="FFFFFF"/>
                </a:solidFill>
                <a:cs typeface="Calibri"/>
              </a:rPr>
              <a:t>a</a:t>
            </a:r>
            <a:r>
              <a:rPr lang="en-US" kern="1200" spc="-20" dirty="0">
                <a:solidFill>
                  <a:srgbClr val="FFFFFF"/>
                </a:solidFill>
                <a:cs typeface="Calibri"/>
              </a:rPr>
              <a:t>v</a:t>
            </a:r>
            <a:r>
              <a:rPr lang="en-US" kern="1200" spc="-5" dirty="0">
                <a:solidFill>
                  <a:srgbClr val="FFFFFF"/>
                </a:solidFill>
                <a:cs typeface="Calibri"/>
              </a:rPr>
              <a:t>oi</a:t>
            </a:r>
            <a:r>
              <a:rPr lang="en-US" kern="1200" dirty="0">
                <a:solidFill>
                  <a:srgbClr val="FFFFFF"/>
                </a:solidFill>
                <a:cs typeface="Calibri"/>
              </a:rPr>
              <a:t>d h</a:t>
            </a:r>
            <a:r>
              <a:rPr lang="en-US" kern="1200" spc="-25" dirty="0">
                <a:solidFill>
                  <a:srgbClr val="FFFFFF"/>
                </a:solidFill>
                <a:cs typeface="Calibri"/>
              </a:rPr>
              <a:t>a</a:t>
            </a:r>
            <a:r>
              <a:rPr lang="en-US" kern="1200" dirty="0">
                <a:solidFill>
                  <a:srgbClr val="FFFFFF"/>
                </a:solidFill>
                <a:cs typeface="Calibri"/>
              </a:rPr>
              <a:t>v</a:t>
            </a:r>
            <a:r>
              <a:rPr lang="en-US" kern="1200" spc="-10" dirty="0">
                <a:solidFill>
                  <a:srgbClr val="FFFFFF"/>
                </a:solidFill>
                <a:cs typeface="Calibri"/>
              </a:rPr>
              <a:t>i</a:t>
            </a:r>
            <a:r>
              <a:rPr lang="en-US" kern="1200" dirty="0">
                <a:solidFill>
                  <a:srgbClr val="FFFFFF"/>
                </a:solidFill>
                <a:cs typeface="Calibri"/>
              </a:rPr>
              <a:t>n</a:t>
            </a:r>
            <a:r>
              <a:rPr lang="en-US" kern="1200" spc="-10" dirty="0">
                <a:solidFill>
                  <a:srgbClr val="FFFFFF"/>
                </a:solidFill>
                <a:cs typeface="Calibri"/>
              </a:rPr>
              <a:t>g</a:t>
            </a:r>
            <a:r>
              <a:rPr lang="en-US" kern="1200" spc="5" dirty="0">
                <a:solidFill>
                  <a:srgbClr val="FFFFFF"/>
                </a:solidFill>
                <a:cs typeface="Calibri"/>
              </a:rPr>
              <a:t> </a:t>
            </a:r>
            <a:r>
              <a:rPr lang="en-US" kern="1200" spc="-5" dirty="0">
                <a:solidFill>
                  <a:srgbClr val="FFFFFF"/>
                </a:solidFill>
                <a:cs typeface="Calibri"/>
              </a:rPr>
              <a:t>o</a:t>
            </a:r>
            <a:r>
              <a:rPr lang="en-US" kern="1200" dirty="0">
                <a:solidFill>
                  <a:srgbClr val="FFFFFF"/>
                </a:solidFill>
                <a:cs typeface="Calibri"/>
              </a:rPr>
              <a:t>n</a:t>
            </a:r>
            <a:r>
              <a:rPr lang="en-US" kern="1200" spc="-10" dirty="0">
                <a:solidFill>
                  <a:srgbClr val="FFFFFF"/>
                </a:solidFill>
                <a:cs typeface="Calibri"/>
              </a:rPr>
              <a:t>e</a:t>
            </a:r>
            <a:r>
              <a:rPr lang="en-US" kern="1200" spc="15" dirty="0">
                <a:solidFill>
                  <a:srgbClr val="FFFFFF"/>
                </a:solidFill>
                <a:cs typeface="Calibri"/>
              </a:rPr>
              <a:t> </a:t>
            </a:r>
            <a:r>
              <a:rPr lang="en-US" kern="1200" spc="-40" dirty="0">
                <a:solidFill>
                  <a:srgbClr val="FFFFFF"/>
                </a:solidFill>
                <a:cs typeface="Calibri"/>
              </a:rPr>
              <a:t>r</a:t>
            </a:r>
            <a:r>
              <a:rPr lang="en-US" kern="1200" spc="-10" dirty="0">
                <a:solidFill>
                  <a:srgbClr val="FFFFFF"/>
                </a:solidFill>
                <a:cs typeface="Calibri"/>
              </a:rPr>
              <a:t>e</a:t>
            </a:r>
            <a:r>
              <a:rPr lang="en-US" kern="1200" spc="-30" dirty="0">
                <a:solidFill>
                  <a:srgbClr val="FFFFFF"/>
                </a:solidFill>
                <a:cs typeface="Calibri"/>
              </a:rPr>
              <a:t>c</a:t>
            </a:r>
            <a:r>
              <a:rPr lang="en-US" kern="1200" spc="-5" dirty="0">
                <a:solidFill>
                  <a:srgbClr val="FFFFFF"/>
                </a:solidFill>
                <a:cs typeface="Calibri"/>
              </a:rPr>
              <a:t>o</a:t>
            </a:r>
            <a:r>
              <a:rPr lang="en-US" kern="1200" spc="-15" dirty="0">
                <a:solidFill>
                  <a:srgbClr val="FFFFFF"/>
                </a:solidFill>
                <a:cs typeface="Calibri"/>
              </a:rPr>
              <a:t>mme</a:t>
            </a:r>
            <a:r>
              <a:rPr lang="en-US" kern="1200" dirty="0">
                <a:solidFill>
                  <a:srgbClr val="FFFFFF"/>
                </a:solidFill>
                <a:cs typeface="Calibri"/>
              </a:rPr>
              <a:t>nd</a:t>
            </a:r>
            <a:r>
              <a:rPr lang="en-US" kern="1200" spc="-10" dirty="0">
                <a:solidFill>
                  <a:srgbClr val="FFFFFF"/>
                </a:solidFill>
                <a:cs typeface="Calibri"/>
              </a:rPr>
              <a:t>e</a:t>
            </a:r>
            <a:r>
              <a:rPr lang="en-US" kern="1200" dirty="0">
                <a:solidFill>
                  <a:srgbClr val="FFFFFF"/>
                </a:solidFill>
                <a:cs typeface="Calibri"/>
              </a:rPr>
              <a:t>d </a:t>
            </a:r>
            <a:r>
              <a:rPr lang="en-US" kern="1200" spc="-10" dirty="0">
                <a:solidFill>
                  <a:srgbClr val="FFFFFF"/>
                </a:solidFill>
                <a:cs typeface="Calibri"/>
              </a:rPr>
              <a:t>a</a:t>
            </a:r>
            <a:r>
              <a:rPr lang="en-US" kern="1200" spc="-20" dirty="0">
                <a:solidFill>
                  <a:srgbClr val="FFFFFF"/>
                </a:solidFill>
                <a:cs typeface="Calibri"/>
              </a:rPr>
              <a:t>c</a:t>
            </a:r>
            <a:r>
              <a:rPr lang="en-US" kern="1200" spc="-15" dirty="0">
                <a:solidFill>
                  <a:srgbClr val="FFFFFF"/>
                </a:solidFill>
                <a:cs typeface="Calibri"/>
              </a:rPr>
              <a:t>t</a:t>
            </a:r>
            <a:r>
              <a:rPr lang="en-US" kern="1200" spc="-5" dirty="0">
                <a:solidFill>
                  <a:srgbClr val="FFFFFF"/>
                </a:solidFill>
                <a:cs typeface="Calibri"/>
              </a:rPr>
              <a:t>i</a:t>
            </a:r>
            <a:r>
              <a:rPr lang="en-US" kern="1200" dirty="0">
                <a:solidFill>
                  <a:srgbClr val="FFFFFF"/>
                </a:solidFill>
                <a:cs typeface="Calibri"/>
              </a:rPr>
              <a:t>v</a:t>
            </a:r>
            <a:r>
              <a:rPr lang="en-US" kern="1200" spc="-5" dirty="0">
                <a:solidFill>
                  <a:srgbClr val="FFFFFF"/>
                </a:solidFill>
                <a:cs typeface="Calibri"/>
              </a:rPr>
              <a:t>i</a:t>
            </a:r>
            <a:r>
              <a:rPr lang="en-US" kern="1200" spc="-15" dirty="0">
                <a:solidFill>
                  <a:srgbClr val="FFFFFF"/>
                </a:solidFill>
                <a:cs typeface="Calibri"/>
              </a:rPr>
              <a:t>t</a:t>
            </a:r>
            <a:r>
              <a:rPr lang="en-US" kern="1200" spc="-10" dirty="0">
                <a:solidFill>
                  <a:srgbClr val="FFFFFF"/>
                </a:solidFill>
                <a:cs typeface="Calibri"/>
              </a:rPr>
              <a:t>y</a:t>
            </a:r>
            <a:r>
              <a:rPr lang="en-US" kern="1200" spc="10" dirty="0">
                <a:solidFill>
                  <a:srgbClr val="FFFFFF"/>
                </a:solidFill>
                <a:cs typeface="Calibri"/>
              </a:rPr>
              <a:t> </a:t>
            </a:r>
            <a:r>
              <a:rPr lang="en-US" kern="1200" spc="-10" dirty="0">
                <a:solidFill>
                  <a:srgbClr val="FFFFFF"/>
                </a:solidFill>
                <a:cs typeface="Calibri"/>
              </a:rPr>
              <a:t>g</a:t>
            </a:r>
            <a:r>
              <a:rPr lang="en-US" kern="1200" spc="-40" dirty="0">
                <a:solidFill>
                  <a:srgbClr val="FFFFFF"/>
                </a:solidFill>
                <a:cs typeface="Calibri"/>
              </a:rPr>
              <a:t>r</a:t>
            </a:r>
            <a:r>
              <a:rPr lang="en-US" kern="1200" spc="-15" dirty="0">
                <a:solidFill>
                  <a:srgbClr val="FFFFFF"/>
                </a:solidFill>
                <a:cs typeface="Calibri"/>
              </a:rPr>
              <a:t>ow</a:t>
            </a:r>
            <a:r>
              <a:rPr lang="en-US" kern="1200" spc="5" dirty="0">
                <a:solidFill>
                  <a:srgbClr val="FFFFFF"/>
                </a:solidFill>
                <a:cs typeface="Calibri"/>
              </a:rPr>
              <a:t> </a:t>
            </a:r>
            <a:r>
              <a:rPr lang="en-US" kern="1200" spc="-10" dirty="0">
                <a:solidFill>
                  <a:srgbClr val="FFFFFF"/>
                </a:solidFill>
                <a:cs typeface="Calibri"/>
              </a:rPr>
              <a:t>at</a:t>
            </a:r>
            <a:r>
              <a:rPr lang="en-US" kern="1200" spc="-5" dirty="0">
                <a:solidFill>
                  <a:srgbClr val="FFFFFF"/>
                </a:solidFill>
                <a:cs typeface="Calibri"/>
              </a:rPr>
              <a:t> </a:t>
            </a:r>
            <a:r>
              <a:rPr lang="en-US" kern="1200" spc="-30" dirty="0">
                <a:solidFill>
                  <a:srgbClr val="FFFFFF"/>
                </a:solidFill>
                <a:cs typeface="Calibri"/>
              </a:rPr>
              <a:t>e</a:t>
            </a:r>
            <a:r>
              <a:rPr lang="en-US" kern="1200" dirty="0">
                <a:solidFill>
                  <a:srgbClr val="FFFFFF"/>
                </a:solidFill>
                <a:cs typeface="Calibri"/>
              </a:rPr>
              <a:t>xp</a:t>
            </a:r>
            <a:r>
              <a:rPr lang="en-US" kern="1200" spc="-10" dirty="0">
                <a:solidFill>
                  <a:srgbClr val="FFFFFF"/>
                </a:solidFill>
                <a:cs typeface="Calibri"/>
              </a:rPr>
              <a:t>e</a:t>
            </a:r>
            <a:r>
              <a:rPr lang="en-US" kern="1200" dirty="0">
                <a:solidFill>
                  <a:srgbClr val="FFFFFF"/>
                </a:solidFill>
                <a:cs typeface="Calibri"/>
              </a:rPr>
              <a:t>ns</a:t>
            </a:r>
            <a:r>
              <a:rPr lang="en-US" kern="1200" spc="-10" dirty="0">
                <a:solidFill>
                  <a:srgbClr val="FFFFFF"/>
                </a:solidFill>
                <a:cs typeface="Calibri"/>
              </a:rPr>
              <a:t>e </a:t>
            </a:r>
            <a:r>
              <a:rPr lang="en-US" kern="1200" spc="-5" dirty="0">
                <a:solidFill>
                  <a:srgbClr val="FFFFFF"/>
                </a:solidFill>
                <a:cs typeface="Calibri"/>
              </a:rPr>
              <a:t>o</a:t>
            </a:r>
            <a:r>
              <a:rPr lang="en-US" kern="1200" dirty="0">
                <a:solidFill>
                  <a:srgbClr val="FFFFFF"/>
                </a:solidFill>
                <a:cs typeface="Calibri"/>
              </a:rPr>
              <a:t>f a</a:t>
            </a:r>
            <a:r>
              <a:rPr lang="en-US" kern="1200" spc="-5" dirty="0">
                <a:solidFill>
                  <a:srgbClr val="FFFFFF"/>
                </a:solidFill>
                <a:cs typeface="Calibri"/>
              </a:rPr>
              <a:t>l</a:t>
            </a:r>
            <a:r>
              <a:rPr lang="en-US" kern="1200" dirty="0">
                <a:solidFill>
                  <a:srgbClr val="FFFFFF"/>
                </a:solidFill>
                <a:cs typeface="Calibri"/>
              </a:rPr>
              <a:t>l</a:t>
            </a:r>
            <a:r>
              <a:rPr lang="en-US" kern="1200" spc="5" dirty="0">
                <a:solidFill>
                  <a:srgbClr val="FFFFFF"/>
                </a:solidFill>
                <a:cs typeface="Calibri"/>
              </a:rPr>
              <a:t> </a:t>
            </a:r>
            <a:r>
              <a:rPr lang="en-US" kern="1200" spc="-5" dirty="0">
                <a:solidFill>
                  <a:srgbClr val="FFFFFF"/>
                </a:solidFill>
                <a:cs typeface="Calibri"/>
              </a:rPr>
              <a:t>o</a:t>
            </a:r>
            <a:r>
              <a:rPr lang="en-US" kern="1200" spc="-15" dirty="0">
                <a:solidFill>
                  <a:srgbClr val="FFFFFF"/>
                </a:solidFill>
                <a:cs typeface="Calibri"/>
              </a:rPr>
              <a:t>t</a:t>
            </a:r>
            <a:r>
              <a:rPr lang="en-US" kern="1200" dirty="0">
                <a:solidFill>
                  <a:srgbClr val="FFFFFF"/>
                </a:solidFill>
                <a:cs typeface="Calibri"/>
              </a:rPr>
              <a:t>h</a:t>
            </a:r>
            <a:r>
              <a:rPr lang="en-US" kern="1200" spc="-10" dirty="0">
                <a:solidFill>
                  <a:srgbClr val="FFFFFF"/>
                </a:solidFill>
                <a:cs typeface="Calibri"/>
              </a:rPr>
              <a:t>e</a:t>
            </a:r>
            <a:r>
              <a:rPr lang="en-US" kern="1200" spc="-50" dirty="0">
                <a:solidFill>
                  <a:srgbClr val="FFFFFF"/>
                </a:solidFill>
                <a:cs typeface="Calibri"/>
              </a:rPr>
              <a:t>r</a:t>
            </a:r>
            <a:r>
              <a:rPr lang="en-US" kern="1200" dirty="0">
                <a:solidFill>
                  <a:srgbClr val="FFFFFF"/>
                </a:solidFill>
                <a:cs typeface="Calibri"/>
              </a:rPr>
              <a:t>s</a:t>
            </a:r>
            <a:endParaRPr lang="en-US" kern="1200" dirty="0">
              <a:solidFill>
                <a:prstClr val="black"/>
              </a:solidFill>
              <a:cs typeface="Calibri"/>
            </a:endParaRPr>
          </a:p>
          <a:p>
            <a:pPr marL="698500" marR="186690"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dirty="0">
                <a:solidFill>
                  <a:srgbClr val="FFFFFF"/>
                </a:solidFill>
                <a:cs typeface="Calibri"/>
              </a:rPr>
              <a:t>In</a:t>
            </a:r>
            <a:r>
              <a:rPr lang="en-US" kern="1200" spc="-20" dirty="0">
                <a:solidFill>
                  <a:srgbClr val="FFFFFF"/>
                </a:solidFill>
                <a:cs typeface="Calibri"/>
              </a:rPr>
              <a:t>c</a:t>
            </a:r>
            <a:r>
              <a:rPr lang="en-US" kern="1200" spc="-40" dirty="0">
                <a:solidFill>
                  <a:srgbClr val="FFFFFF"/>
                </a:solidFill>
                <a:cs typeface="Calibri"/>
              </a:rPr>
              <a:t>r</a:t>
            </a:r>
            <a:r>
              <a:rPr lang="en-US" kern="1200" spc="-10" dirty="0">
                <a:solidFill>
                  <a:srgbClr val="FFFFFF"/>
                </a:solidFill>
                <a:cs typeface="Calibri"/>
              </a:rPr>
              <a:t>e</a:t>
            </a:r>
            <a:r>
              <a:rPr lang="en-US" kern="1200" dirty="0">
                <a:solidFill>
                  <a:srgbClr val="FFFFFF"/>
                </a:solidFill>
                <a:cs typeface="Calibri"/>
              </a:rPr>
              <a:t>as</a:t>
            </a:r>
            <a:r>
              <a:rPr lang="en-US" kern="1200" spc="-10" dirty="0">
                <a:solidFill>
                  <a:srgbClr val="FFFFFF"/>
                </a:solidFill>
                <a:cs typeface="Calibri"/>
              </a:rPr>
              <a:t>e</a:t>
            </a:r>
            <a:r>
              <a:rPr lang="en-US" kern="1200" dirty="0">
                <a:solidFill>
                  <a:srgbClr val="FFFFFF"/>
                </a:solidFill>
                <a:cs typeface="Calibri"/>
              </a:rPr>
              <a:t>d </a:t>
            </a:r>
            <a:r>
              <a:rPr lang="en-US" kern="1200" spc="-5" dirty="0">
                <a:solidFill>
                  <a:srgbClr val="FFFFFF"/>
                </a:solidFill>
                <a:cs typeface="Calibri"/>
              </a:rPr>
              <a:t>o</a:t>
            </a:r>
            <a:r>
              <a:rPr lang="en-US" kern="1200" dirty="0">
                <a:solidFill>
                  <a:srgbClr val="FFFFFF"/>
                </a:solidFill>
                <a:cs typeface="Calibri"/>
              </a:rPr>
              <a:t>pp</a:t>
            </a:r>
            <a:r>
              <a:rPr lang="en-US" kern="1200" spc="-5" dirty="0">
                <a:solidFill>
                  <a:srgbClr val="FFFFFF"/>
                </a:solidFill>
                <a:cs typeface="Calibri"/>
              </a:rPr>
              <a:t>o</a:t>
            </a:r>
            <a:r>
              <a:rPr lang="en-US" kern="1200" spc="-15" dirty="0">
                <a:solidFill>
                  <a:srgbClr val="FFFFFF"/>
                </a:solidFill>
                <a:cs typeface="Calibri"/>
              </a:rPr>
              <a:t>rt</a:t>
            </a:r>
            <a:r>
              <a:rPr lang="en-US" kern="1200" dirty="0">
                <a:solidFill>
                  <a:srgbClr val="FFFFFF"/>
                </a:solidFill>
                <a:cs typeface="Calibri"/>
              </a:rPr>
              <a:t>un</a:t>
            </a:r>
            <a:r>
              <a:rPr lang="en-US" kern="1200" spc="-10" dirty="0">
                <a:solidFill>
                  <a:srgbClr val="FFFFFF"/>
                </a:solidFill>
                <a:cs typeface="Calibri"/>
              </a:rPr>
              <a:t>i</a:t>
            </a:r>
            <a:r>
              <a:rPr lang="en-US" kern="1200" spc="-15" dirty="0">
                <a:solidFill>
                  <a:srgbClr val="FFFFFF"/>
                </a:solidFill>
                <a:cs typeface="Calibri"/>
              </a:rPr>
              <a:t>t</a:t>
            </a:r>
            <a:r>
              <a:rPr lang="en-US" kern="1200" spc="-10" dirty="0">
                <a:solidFill>
                  <a:srgbClr val="FFFFFF"/>
                </a:solidFill>
                <a:cs typeface="Calibri"/>
              </a:rPr>
              <a:t>ie</a:t>
            </a:r>
            <a:r>
              <a:rPr lang="en-US" kern="1200" dirty="0">
                <a:solidFill>
                  <a:srgbClr val="FFFFFF"/>
                </a:solidFill>
                <a:cs typeface="Calibri"/>
              </a:rPr>
              <a:t>s</a:t>
            </a:r>
            <a:r>
              <a:rPr lang="en-US" kern="1200" spc="25" dirty="0">
                <a:solidFill>
                  <a:srgbClr val="FFFFFF"/>
                </a:solidFill>
                <a:cs typeface="Calibri"/>
              </a:rPr>
              <a:t> </a:t>
            </a:r>
            <a:r>
              <a:rPr lang="en-US" kern="1200" spc="-25" dirty="0">
                <a:solidFill>
                  <a:srgbClr val="FFFFFF"/>
                </a:solidFill>
                <a:cs typeface="Calibri"/>
              </a:rPr>
              <a:t>t</a:t>
            </a:r>
            <a:r>
              <a:rPr lang="en-US" kern="1200" dirty="0">
                <a:solidFill>
                  <a:srgbClr val="FFFFFF"/>
                </a:solidFill>
                <a:cs typeface="Calibri"/>
              </a:rPr>
              <a:t>o </a:t>
            </a:r>
            <a:r>
              <a:rPr lang="en-US" kern="1200" spc="-30" dirty="0">
                <a:solidFill>
                  <a:srgbClr val="FFFFFF"/>
                </a:solidFill>
                <a:cs typeface="Calibri"/>
              </a:rPr>
              <a:t>c</a:t>
            </a:r>
            <a:r>
              <a:rPr lang="en-US" kern="1200" spc="-5" dirty="0">
                <a:solidFill>
                  <a:srgbClr val="FFFFFF"/>
                </a:solidFill>
                <a:cs typeface="Calibri"/>
              </a:rPr>
              <a:t>o</a:t>
            </a:r>
            <a:r>
              <a:rPr lang="en-US" kern="1200" dirty="0">
                <a:solidFill>
                  <a:srgbClr val="FFFFFF"/>
                </a:solidFill>
                <a:cs typeface="Calibri"/>
              </a:rPr>
              <a:t>ns</a:t>
            </a:r>
            <a:r>
              <a:rPr lang="en-US" kern="1200" spc="-10" dirty="0">
                <a:solidFill>
                  <a:srgbClr val="FFFFFF"/>
                </a:solidFill>
                <a:cs typeface="Calibri"/>
              </a:rPr>
              <a:t>i</a:t>
            </a:r>
            <a:r>
              <a:rPr lang="en-US" kern="1200" dirty="0">
                <a:solidFill>
                  <a:srgbClr val="FFFFFF"/>
                </a:solidFill>
                <a:cs typeface="Calibri"/>
              </a:rPr>
              <a:t>d</a:t>
            </a:r>
            <a:r>
              <a:rPr lang="en-US" kern="1200" spc="-10" dirty="0">
                <a:solidFill>
                  <a:srgbClr val="FFFFFF"/>
                </a:solidFill>
                <a:cs typeface="Calibri"/>
              </a:rPr>
              <a:t>er</a:t>
            </a:r>
            <a:r>
              <a:rPr lang="en-US" kern="1200" spc="5" dirty="0">
                <a:solidFill>
                  <a:srgbClr val="FFFFFF"/>
                </a:solidFill>
                <a:cs typeface="Calibri"/>
              </a:rPr>
              <a:t> </a:t>
            </a:r>
            <a:r>
              <a:rPr lang="en-US" kern="1200" dirty="0">
                <a:solidFill>
                  <a:srgbClr val="FFFFFF"/>
                </a:solidFill>
                <a:cs typeface="Calibri"/>
              </a:rPr>
              <a:t>“n</a:t>
            </a:r>
            <a:r>
              <a:rPr lang="en-US" kern="1200" spc="-20" dirty="0">
                <a:solidFill>
                  <a:srgbClr val="FFFFFF"/>
                </a:solidFill>
                <a:cs typeface="Calibri"/>
              </a:rPr>
              <a:t>e</a:t>
            </a:r>
            <a:r>
              <a:rPr lang="en-US" kern="1200" spc="-15" dirty="0">
                <a:solidFill>
                  <a:srgbClr val="FFFFFF"/>
                </a:solidFill>
                <a:cs typeface="Calibri"/>
              </a:rPr>
              <a:t>w</a:t>
            </a:r>
            <a:r>
              <a:rPr lang="en-US" kern="1200" spc="-5" dirty="0">
                <a:solidFill>
                  <a:srgbClr val="FFFFFF"/>
                </a:solidFill>
                <a:cs typeface="Calibri"/>
              </a:rPr>
              <a:t> </a:t>
            </a:r>
            <a:r>
              <a:rPr lang="en-US" kern="1200" dirty="0">
                <a:solidFill>
                  <a:srgbClr val="FFFFFF"/>
                </a:solidFill>
                <a:cs typeface="Calibri"/>
              </a:rPr>
              <a:t>sp</a:t>
            </a:r>
            <a:r>
              <a:rPr lang="en-US" kern="1200" spc="-10" dirty="0">
                <a:solidFill>
                  <a:srgbClr val="FFFFFF"/>
                </a:solidFill>
                <a:cs typeface="Calibri"/>
              </a:rPr>
              <a:t>a</a:t>
            </a:r>
            <a:r>
              <a:rPr lang="en-US" kern="1200" spc="-20" dirty="0">
                <a:solidFill>
                  <a:srgbClr val="FFFFFF"/>
                </a:solidFill>
                <a:cs typeface="Calibri"/>
              </a:rPr>
              <a:t>c</a:t>
            </a:r>
            <a:r>
              <a:rPr lang="en-US" kern="1200" spc="-10" dirty="0">
                <a:solidFill>
                  <a:srgbClr val="FFFFFF"/>
                </a:solidFill>
                <a:cs typeface="Calibri"/>
              </a:rPr>
              <a:t>e</a:t>
            </a:r>
            <a:r>
              <a:rPr lang="en-US" kern="1200" dirty="0">
                <a:solidFill>
                  <a:srgbClr val="FFFFFF"/>
                </a:solidFill>
                <a:cs typeface="Calibri"/>
              </a:rPr>
              <a:t>” </a:t>
            </a:r>
            <a:r>
              <a:rPr lang="en-US" kern="1200" spc="-10" dirty="0">
                <a:solidFill>
                  <a:srgbClr val="FFFFFF"/>
                </a:solidFill>
                <a:cs typeface="Calibri"/>
              </a:rPr>
              <a:t>i</a:t>
            </a:r>
            <a:r>
              <a:rPr lang="en-US" kern="1200" dirty="0">
                <a:solidFill>
                  <a:srgbClr val="FFFFFF"/>
                </a:solidFill>
                <a:cs typeface="Calibri"/>
              </a:rPr>
              <a:t>d</a:t>
            </a:r>
            <a:r>
              <a:rPr lang="en-US" kern="1200" spc="-10" dirty="0">
                <a:solidFill>
                  <a:srgbClr val="FFFFFF"/>
                </a:solidFill>
                <a:cs typeface="Calibri"/>
              </a:rPr>
              <a:t>e</a:t>
            </a:r>
            <a:r>
              <a:rPr lang="en-US" kern="1200" dirty="0">
                <a:solidFill>
                  <a:srgbClr val="FFFFFF"/>
                </a:solidFill>
                <a:cs typeface="Calibri"/>
              </a:rPr>
              <a:t>as—n</a:t>
            </a:r>
            <a:r>
              <a:rPr lang="en-US" kern="1200" spc="-20" dirty="0">
                <a:solidFill>
                  <a:srgbClr val="FFFFFF"/>
                </a:solidFill>
                <a:cs typeface="Calibri"/>
              </a:rPr>
              <a:t>e</a:t>
            </a:r>
            <a:r>
              <a:rPr lang="en-US" kern="1200" spc="-15" dirty="0">
                <a:solidFill>
                  <a:srgbClr val="FFFFFF"/>
                </a:solidFill>
                <a:cs typeface="Calibri"/>
              </a:rPr>
              <a:t>w</a:t>
            </a:r>
            <a:r>
              <a:rPr lang="en-US" kern="1200" spc="-5" dirty="0">
                <a:solidFill>
                  <a:srgbClr val="FFFFFF"/>
                </a:solidFill>
                <a:cs typeface="Calibri"/>
              </a:rPr>
              <a:t> </a:t>
            </a:r>
            <a:r>
              <a:rPr lang="en-US" kern="1200" dirty="0">
                <a:solidFill>
                  <a:srgbClr val="FFFFFF"/>
                </a:solidFill>
                <a:cs typeface="Calibri"/>
              </a:rPr>
              <a:t>p</a:t>
            </a:r>
            <a:r>
              <a:rPr lang="en-US" kern="1200" spc="-5" dirty="0">
                <a:solidFill>
                  <a:srgbClr val="FFFFFF"/>
                </a:solidFill>
                <a:cs typeface="Calibri"/>
              </a:rPr>
              <a:t>l</a:t>
            </a:r>
            <a:r>
              <a:rPr lang="en-US" kern="1200" spc="-35" dirty="0">
                <a:solidFill>
                  <a:srgbClr val="FFFFFF"/>
                </a:solidFill>
                <a:cs typeface="Calibri"/>
              </a:rPr>
              <a:t>ay</a:t>
            </a:r>
            <a:r>
              <a:rPr lang="en-US" kern="1200" spc="-10" dirty="0">
                <a:solidFill>
                  <a:srgbClr val="FFFFFF"/>
                </a:solidFill>
                <a:cs typeface="Calibri"/>
              </a:rPr>
              <a:t>e</a:t>
            </a:r>
            <a:r>
              <a:rPr lang="en-US" kern="1200" spc="-50" dirty="0">
                <a:solidFill>
                  <a:srgbClr val="FFFFFF"/>
                </a:solidFill>
                <a:cs typeface="Calibri"/>
              </a:rPr>
              <a:t>r</a:t>
            </a:r>
            <a:r>
              <a:rPr lang="en-US" kern="1200" dirty="0">
                <a:solidFill>
                  <a:srgbClr val="FFFFFF"/>
                </a:solidFill>
                <a:cs typeface="Calibri"/>
              </a:rPr>
              <a:t>s</a:t>
            </a:r>
            <a:r>
              <a:rPr lang="en-US" kern="1200" spc="-5" dirty="0">
                <a:solidFill>
                  <a:srgbClr val="FFFFFF"/>
                </a:solidFill>
                <a:cs typeface="Calibri"/>
              </a:rPr>
              <a:t>,</a:t>
            </a:r>
            <a:r>
              <a:rPr lang="en-US" kern="1200" spc="20" dirty="0">
                <a:solidFill>
                  <a:srgbClr val="FFFFFF"/>
                </a:solidFill>
                <a:cs typeface="Calibri"/>
              </a:rPr>
              <a:t> </a:t>
            </a:r>
            <a:r>
              <a:rPr lang="en-US" kern="1200" dirty="0">
                <a:solidFill>
                  <a:srgbClr val="FFFFFF"/>
                </a:solidFill>
                <a:cs typeface="Calibri"/>
              </a:rPr>
              <a:t>s</a:t>
            </a:r>
            <a:r>
              <a:rPr lang="en-US" kern="1200" spc="-15" dirty="0">
                <a:solidFill>
                  <a:srgbClr val="FFFFFF"/>
                </a:solidFill>
                <a:cs typeface="Calibri"/>
              </a:rPr>
              <a:t>m</a:t>
            </a:r>
            <a:r>
              <a:rPr lang="en-US" kern="1200" dirty="0">
                <a:solidFill>
                  <a:srgbClr val="FFFFFF"/>
                </a:solidFill>
                <a:cs typeface="Calibri"/>
              </a:rPr>
              <a:t>a</a:t>
            </a:r>
            <a:r>
              <a:rPr lang="en-US" kern="1200" spc="-5" dirty="0">
                <a:solidFill>
                  <a:srgbClr val="FFFFFF"/>
                </a:solidFill>
                <a:cs typeface="Calibri"/>
              </a:rPr>
              <a:t>ll</a:t>
            </a:r>
            <a:r>
              <a:rPr lang="en-US" kern="1200" spc="-10" dirty="0">
                <a:solidFill>
                  <a:srgbClr val="FFFFFF"/>
                </a:solidFill>
                <a:cs typeface="Calibri"/>
              </a:rPr>
              <a:t>er</a:t>
            </a:r>
            <a:r>
              <a:rPr lang="en-US" kern="1200" spc="-5" dirty="0">
                <a:solidFill>
                  <a:srgbClr val="FFFFFF"/>
                </a:solidFill>
                <a:cs typeface="Calibri"/>
              </a:rPr>
              <a:t> </a:t>
            </a:r>
            <a:r>
              <a:rPr lang="en-US" kern="1200" dirty="0">
                <a:solidFill>
                  <a:srgbClr val="FFFFFF"/>
                </a:solidFill>
                <a:cs typeface="Calibri"/>
              </a:rPr>
              <a:t>and</a:t>
            </a:r>
            <a:r>
              <a:rPr lang="en-US" kern="1200" spc="10" dirty="0">
                <a:solidFill>
                  <a:srgbClr val="FFFFFF"/>
                </a:solidFill>
                <a:cs typeface="Calibri"/>
              </a:rPr>
              <a:t> </a:t>
            </a:r>
            <a:r>
              <a:rPr lang="en-US" kern="1200" spc="-5" dirty="0">
                <a:solidFill>
                  <a:srgbClr val="FFFFFF"/>
                </a:solidFill>
                <a:cs typeface="Calibri"/>
              </a:rPr>
              <a:t>l</a:t>
            </a:r>
            <a:r>
              <a:rPr lang="en-US" kern="1200" spc="-10" dirty="0">
                <a:solidFill>
                  <a:srgbClr val="FFFFFF"/>
                </a:solidFill>
                <a:cs typeface="Calibri"/>
              </a:rPr>
              <a:t>e</a:t>
            </a:r>
            <a:r>
              <a:rPr lang="en-US" kern="1200" dirty="0">
                <a:solidFill>
                  <a:srgbClr val="FFFFFF"/>
                </a:solidFill>
                <a:cs typeface="Calibri"/>
              </a:rPr>
              <a:t>ss</a:t>
            </a:r>
            <a:r>
              <a:rPr lang="en-US" kern="1200" spc="-10" dirty="0">
                <a:solidFill>
                  <a:srgbClr val="FFFFFF"/>
                </a:solidFill>
                <a:cs typeface="Calibri"/>
              </a:rPr>
              <a:t> </a:t>
            </a:r>
            <a:r>
              <a:rPr lang="en-US" kern="1200" spc="-30" dirty="0">
                <a:solidFill>
                  <a:srgbClr val="FFFFFF"/>
                </a:solidFill>
                <a:cs typeface="Calibri"/>
              </a:rPr>
              <a:t>c</a:t>
            </a:r>
            <a:r>
              <a:rPr lang="en-US" kern="1200" spc="-5" dirty="0">
                <a:solidFill>
                  <a:srgbClr val="FFFFFF"/>
                </a:solidFill>
                <a:cs typeface="Calibri"/>
              </a:rPr>
              <a:t>o</a:t>
            </a:r>
            <a:r>
              <a:rPr lang="en-US" kern="1200" spc="-20" dirty="0">
                <a:solidFill>
                  <a:srgbClr val="FFFFFF"/>
                </a:solidFill>
                <a:cs typeface="Calibri"/>
              </a:rPr>
              <a:t>s</a:t>
            </a:r>
            <a:r>
              <a:rPr lang="en-US" kern="1200" spc="-15" dirty="0">
                <a:solidFill>
                  <a:srgbClr val="FFFFFF"/>
                </a:solidFill>
                <a:cs typeface="Calibri"/>
              </a:rPr>
              <a:t>t</a:t>
            </a:r>
            <a:r>
              <a:rPr lang="en-US" kern="1200" spc="-5" dirty="0">
                <a:solidFill>
                  <a:srgbClr val="FFFFFF"/>
                </a:solidFill>
                <a:cs typeface="Calibri"/>
              </a:rPr>
              <a:t>l</a:t>
            </a:r>
            <a:r>
              <a:rPr lang="en-US" kern="1200" spc="-10" dirty="0">
                <a:solidFill>
                  <a:srgbClr val="FFFFFF"/>
                </a:solidFill>
                <a:cs typeface="Calibri"/>
              </a:rPr>
              <a:t>y</a:t>
            </a:r>
            <a:r>
              <a:rPr lang="en-US" kern="1200" spc="10" dirty="0">
                <a:solidFill>
                  <a:srgbClr val="FFFFFF"/>
                </a:solidFill>
                <a:cs typeface="Calibri"/>
              </a:rPr>
              <a:t> </a:t>
            </a:r>
            <a:r>
              <a:rPr lang="en-US" kern="1200" dirty="0">
                <a:solidFill>
                  <a:srgbClr val="FFFFFF"/>
                </a:solidFill>
                <a:cs typeface="Calibri"/>
              </a:rPr>
              <a:t>p</a:t>
            </a:r>
            <a:r>
              <a:rPr lang="en-US" kern="1200" spc="-5" dirty="0">
                <a:solidFill>
                  <a:srgbClr val="FFFFFF"/>
                </a:solidFill>
                <a:cs typeface="Calibri"/>
              </a:rPr>
              <a:t>l</a:t>
            </a:r>
            <a:r>
              <a:rPr lang="en-US" kern="1200" spc="-15" dirty="0">
                <a:solidFill>
                  <a:srgbClr val="FFFFFF"/>
                </a:solidFill>
                <a:cs typeface="Calibri"/>
              </a:rPr>
              <a:t>at</a:t>
            </a:r>
            <a:r>
              <a:rPr lang="en-US" kern="1200" spc="-35" dirty="0">
                <a:solidFill>
                  <a:srgbClr val="FFFFFF"/>
                </a:solidFill>
                <a:cs typeface="Calibri"/>
              </a:rPr>
              <a:t>f</a:t>
            </a:r>
            <a:r>
              <a:rPr lang="en-US" kern="1200" spc="-5" dirty="0">
                <a:solidFill>
                  <a:srgbClr val="FFFFFF"/>
                </a:solidFill>
                <a:cs typeface="Calibri"/>
              </a:rPr>
              <a:t>o</a:t>
            </a:r>
            <a:r>
              <a:rPr lang="en-US" kern="1200" spc="-15" dirty="0">
                <a:solidFill>
                  <a:srgbClr val="FFFFFF"/>
                </a:solidFill>
                <a:cs typeface="Calibri"/>
              </a:rPr>
              <a:t>r</a:t>
            </a:r>
            <a:r>
              <a:rPr lang="en-US" kern="1200" spc="-10" dirty="0">
                <a:solidFill>
                  <a:srgbClr val="FFFFFF"/>
                </a:solidFill>
                <a:cs typeface="Calibri"/>
              </a:rPr>
              <a:t>ms,</a:t>
            </a:r>
            <a:r>
              <a:rPr lang="en-US" kern="1200" spc="-5" dirty="0">
                <a:solidFill>
                  <a:srgbClr val="FFFFFF"/>
                </a:solidFill>
                <a:cs typeface="Calibri"/>
              </a:rPr>
              <a:t> </a:t>
            </a:r>
            <a:r>
              <a:rPr lang="en-US" kern="1200" spc="-30" dirty="0">
                <a:solidFill>
                  <a:srgbClr val="FFFFFF"/>
                </a:solidFill>
                <a:cs typeface="Calibri"/>
              </a:rPr>
              <a:t>c</a:t>
            </a:r>
            <a:r>
              <a:rPr lang="en-US" kern="1200" spc="-5" dirty="0">
                <a:solidFill>
                  <a:srgbClr val="FFFFFF"/>
                </a:solidFill>
                <a:cs typeface="Calibri"/>
              </a:rPr>
              <a:t>o</a:t>
            </a:r>
            <a:r>
              <a:rPr lang="en-US" kern="1200" dirty="0">
                <a:solidFill>
                  <a:srgbClr val="FFFFFF"/>
                </a:solidFill>
                <a:cs typeface="Calibri"/>
              </a:rPr>
              <a:t>n</a:t>
            </a:r>
            <a:r>
              <a:rPr lang="en-US" kern="1200" spc="-20" dirty="0">
                <a:solidFill>
                  <a:srgbClr val="FFFFFF"/>
                </a:solidFill>
                <a:cs typeface="Calibri"/>
              </a:rPr>
              <a:t>s</a:t>
            </a:r>
            <a:r>
              <a:rPr lang="en-US" kern="1200" spc="-40" dirty="0">
                <a:solidFill>
                  <a:srgbClr val="FFFFFF"/>
                </a:solidFill>
                <a:cs typeface="Calibri"/>
              </a:rPr>
              <a:t>t</a:t>
            </a:r>
            <a:r>
              <a:rPr lang="en-US" kern="1200" spc="-10" dirty="0">
                <a:solidFill>
                  <a:srgbClr val="FFFFFF"/>
                </a:solidFill>
                <a:cs typeface="Calibri"/>
              </a:rPr>
              <a:t>el</a:t>
            </a:r>
            <a:r>
              <a:rPr lang="en-US" kern="1200" spc="-5" dirty="0">
                <a:solidFill>
                  <a:srgbClr val="FFFFFF"/>
                </a:solidFill>
                <a:cs typeface="Calibri"/>
              </a:rPr>
              <a:t>l</a:t>
            </a:r>
            <a:r>
              <a:rPr lang="en-US" kern="1200" spc="-15" dirty="0">
                <a:solidFill>
                  <a:srgbClr val="FFFFFF"/>
                </a:solidFill>
                <a:cs typeface="Calibri"/>
              </a:rPr>
              <a:t>at</a:t>
            </a:r>
            <a:r>
              <a:rPr lang="en-US" kern="1200" spc="-10" dirty="0">
                <a:solidFill>
                  <a:srgbClr val="FFFFFF"/>
                </a:solidFill>
                <a:cs typeface="Calibri"/>
              </a:rPr>
              <a:t>i</a:t>
            </a:r>
            <a:r>
              <a:rPr lang="en-US" kern="1200" spc="-5" dirty="0">
                <a:solidFill>
                  <a:srgbClr val="FFFFFF"/>
                </a:solidFill>
                <a:cs typeface="Calibri"/>
              </a:rPr>
              <a:t>o</a:t>
            </a:r>
            <a:r>
              <a:rPr lang="en-US" kern="1200" dirty="0">
                <a:solidFill>
                  <a:srgbClr val="FFFFFF"/>
                </a:solidFill>
                <a:cs typeface="Calibri"/>
              </a:rPr>
              <a:t>ns</a:t>
            </a:r>
            <a:r>
              <a:rPr lang="en-US" kern="1200" spc="-5" dirty="0">
                <a:solidFill>
                  <a:srgbClr val="FFFFFF"/>
                </a:solidFill>
                <a:cs typeface="Calibri"/>
              </a:rPr>
              <a:t>,</a:t>
            </a:r>
            <a:r>
              <a:rPr lang="en-US" kern="1200" spc="5" dirty="0">
                <a:solidFill>
                  <a:srgbClr val="FFFFFF"/>
                </a:solidFill>
                <a:cs typeface="Calibri"/>
              </a:rPr>
              <a:t> </a:t>
            </a:r>
            <a:r>
              <a:rPr lang="en-US" kern="1200" dirty="0">
                <a:solidFill>
                  <a:srgbClr val="FFFFFF"/>
                </a:solidFill>
                <a:cs typeface="Calibri"/>
              </a:rPr>
              <a:t>h</a:t>
            </a:r>
            <a:r>
              <a:rPr lang="en-US" kern="1200" spc="-5" dirty="0">
                <a:solidFill>
                  <a:srgbClr val="FFFFFF"/>
                </a:solidFill>
                <a:cs typeface="Calibri"/>
              </a:rPr>
              <a:t>o</a:t>
            </a:r>
            <a:r>
              <a:rPr lang="en-US" kern="1200" spc="-20" dirty="0">
                <a:solidFill>
                  <a:srgbClr val="FFFFFF"/>
                </a:solidFill>
                <a:cs typeface="Calibri"/>
              </a:rPr>
              <a:t>s</a:t>
            </a:r>
            <a:r>
              <a:rPr lang="en-US" kern="1200" spc="-40" dirty="0">
                <a:solidFill>
                  <a:srgbClr val="FFFFFF"/>
                </a:solidFill>
                <a:cs typeface="Calibri"/>
              </a:rPr>
              <a:t>t</a:t>
            </a:r>
            <a:r>
              <a:rPr lang="en-US" kern="1200" spc="-10" dirty="0">
                <a:solidFill>
                  <a:srgbClr val="FFFFFF"/>
                </a:solidFill>
                <a:cs typeface="Calibri"/>
              </a:rPr>
              <a:t>e</a:t>
            </a:r>
            <a:r>
              <a:rPr lang="en-US" kern="1200" dirty="0">
                <a:solidFill>
                  <a:srgbClr val="FFFFFF"/>
                </a:solidFill>
                <a:cs typeface="Calibri"/>
              </a:rPr>
              <a:t>d</a:t>
            </a:r>
            <a:r>
              <a:rPr lang="en-US" kern="1200" spc="15" dirty="0">
                <a:solidFill>
                  <a:srgbClr val="FFFFFF"/>
                </a:solidFill>
                <a:cs typeface="Calibri"/>
              </a:rPr>
              <a:t> </a:t>
            </a:r>
            <a:r>
              <a:rPr lang="en-US" kern="1200" dirty="0">
                <a:solidFill>
                  <a:srgbClr val="FFFFFF"/>
                </a:solidFill>
                <a:cs typeface="Calibri"/>
              </a:rPr>
              <a:t>p</a:t>
            </a:r>
            <a:r>
              <a:rPr lang="en-US" kern="1200" spc="-35" dirty="0">
                <a:solidFill>
                  <a:srgbClr val="FFFFFF"/>
                </a:solidFill>
                <a:cs typeface="Calibri"/>
              </a:rPr>
              <a:t>a</a:t>
            </a:r>
            <a:r>
              <a:rPr lang="en-US" kern="1200" spc="-10" dirty="0">
                <a:solidFill>
                  <a:srgbClr val="FFFFFF"/>
                </a:solidFill>
                <a:cs typeface="Calibri"/>
              </a:rPr>
              <a:t>y</a:t>
            </a:r>
            <a:r>
              <a:rPr lang="en-US" kern="1200" spc="-5" dirty="0">
                <a:solidFill>
                  <a:srgbClr val="FFFFFF"/>
                </a:solidFill>
                <a:cs typeface="Calibri"/>
              </a:rPr>
              <a:t>lo</a:t>
            </a:r>
            <a:r>
              <a:rPr lang="en-US" kern="1200" dirty="0">
                <a:solidFill>
                  <a:srgbClr val="FFFFFF"/>
                </a:solidFill>
                <a:cs typeface="Calibri"/>
              </a:rPr>
              <a:t>ads</a:t>
            </a:r>
            <a:r>
              <a:rPr lang="en-US" kern="1200" spc="15" dirty="0">
                <a:solidFill>
                  <a:srgbClr val="FFFFFF"/>
                </a:solidFill>
                <a:cs typeface="Calibri"/>
              </a:rPr>
              <a:t> </a:t>
            </a:r>
            <a:r>
              <a:rPr lang="en-US" kern="1200" spc="-20" dirty="0">
                <a:solidFill>
                  <a:srgbClr val="FFFFFF"/>
                </a:solidFill>
                <a:cs typeface="Calibri"/>
              </a:rPr>
              <a:t>e</a:t>
            </a:r>
            <a:r>
              <a:rPr lang="en-US" kern="1200" spc="-40" dirty="0">
                <a:solidFill>
                  <a:srgbClr val="FFFFFF"/>
                </a:solidFill>
                <a:cs typeface="Calibri"/>
              </a:rPr>
              <a:t>t</a:t>
            </a:r>
            <a:r>
              <a:rPr lang="en-US" kern="1200" spc="-20" dirty="0">
                <a:solidFill>
                  <a:srgbClr val="FFFFFF"/>
                </a:solidFill>
                <a:cs typeface="Calibri"/>
              </a:rPr>
              <a:t>c</a:t>
            </a:r>
            <a:r>
              <a:rPr lang="en-US" kern="1200" dirty="0">
                <a:solidFill>
                  <a:srgbClr val="FFFFFF"/>
                </a:solidFill>
                <a:cs typeface="Calibri"/>
              </a:rPr>
              <a:t>.</a:t>
            </a:r>
            <a:endParaRPr lang="en-US" kern="1200" dirty="0">
              <a:solidFill>
                <a:prstClr val="black"/>
              </a:solidFill>
              <a:cs typeface="Calibri"/>
            </a:endParaRPr>
          </a:p>
          <a:p>
            <a:pPr marL="698500" marR="0" lvl="1" indent="-337185" algn="l" defTabSz="914400" rtl="0" eaLnBrk="1" fontAlgn="auto" latinLnBrk="0" hangingPunct="1">
              <a:lnSpc>
                <a:spcPct val="100000"/>
              </a:lnSpc>
              <a:spcBef>
                <a:spcPts val="600"/>
              </a:spcBef>
              <a:spcAft>
                <a:spcPts val="0"/>
              </a:spcAft>
              <a:buClr>
                <a:srgbClr val="FFFFFF"/>
              </a:buClr>
              <a:buSzTx/>
              <a:buFont typeface="Arial"/>
              <a:buChar char="•"/>
              <a:tabLst>
                <a:tab pos="698500" algn="l"/>
              </a:tabLst>
              <a:defRPr/>
            </a:pPr>
            <a:r>
              <a:rPr lang="en-US" kern="1200" dirty="0">
                <a:solidFill>
                  <a:srgbClr val="FFFFFF"/>
                </a:solidFill>
                <a:cs typeface="Calibri"/>
              </a:rPr>
              <a:t>Imp</a:t>
            </a:r>
            <a:r>
              <a:rPr lang="en-US" kern="1200" spc="-40" dirty="0">
                <a:solidFill>
                  <a:srgbClr val="FFFFFF"/>
                </a:solidFill>
                <a:cs typeface="Calibri"/>
              </a:rPr>
              <a:t>r</a:t>
            </a:r>
            <a:r>
              <a:rPr lang="en-US" kern="1200" spc="-15" dirty="0">
                <a:solidFill>
                  <a:srgbClr val="FFFFFF"/>
                </a:solidFill>
                <a:cs typeface="Calibri"/>
              </a:rPr>
              <a:t>o</a:t>
            </a:r>
            <a:r>
              <a:rPr lang="en-US" kern="1200" spc="-20" dirty="0">
                <a:solidFill>
                  <a:srgbClr val="FFFFFF"/>
                </a:solidFill>
                <a:cs typeface="Calibri"/>
              </a:rPr>
              <a:t>v</a:t>
            </a:r>
            <a:r>
              <a:rPr lang="en-US" kern="1200" spc="-10" dirty="0">
                <a:solidFill>
                  <a:srgbClr val="FFFFFF"/>
                </a:solidFill>
                <a:cs typeface="Calibri"/>
              </a:rPr>
              <a:t>e</a:t>
            </a:r>
            <a:r>
              <a:rPr lang="en-US" kern="1200" dirty="0">
                <a:solidFill>
                  <a:srgbClr val="FFFFFF"/>
                </a:solidFill>
                <a:cs typeface="Calibri"/>
              </a:rPr>
              <a:t>d</a:t>
            </a:r>
            <a:r>
              <a:rPr lang="en-US" kern="1200" spc="-10" dirty="0">
                <a:solidFill>
                  <a:srgbClr val="FFFFFF"/>
                </a:solidFill>
                <a:cs typeface="Calibri"/>
              </a:rPr>
              <a:t> </a:t>
            </a:r>
            <a:r>
              <a:rPr lang="en-US" kern="1200" spc="-30" dirty="0">
                <a:solidFill>
                  <a:srgbClr val="FFFFFF"/>
                </a:solidFill>
                <a:cs typeface="Calibri"/>
              </a:rPr>
              <a:t>c</a:t>
            </a:r>
            <a:r>
              <a:rPr lang="en-US" kern="1200" spc="-5" dirty="0">
                <a:solidFill>
                  <a:srgbClr val="FFFFFF"/>
                </a:solidFill>
                <a:cs typeface="Calibri"/>
              </a:rPr>
              <a:t>o</a:t>
            </a:r>
            <a:r>
              <a:rPr lang="en-US" kern="1200" dirty="0">
                <a:solidFill>
                  <a:srgbClr val="FFFFFF"/>
                </a:solidFill>
                <a:cs typeface="Calibri"/>
              </a:rPr>
              <a:t>ns</a:t>
            </a:r>
            <a:r>
              <a:rPr lang="en-US" kern="1200" spc="-10" dirty="0">
                <a:solidFill>
                  <a:srgbClr val="FFFFFF"/>
                </a:solidFill>
                <a:cs typeface="Calibri"/>
              </a:rPr>
              <a:t>i</a:t>
            </a:r>
            <a:r>
              <a:rPr lang="en-US" kern="1200" dirty="0">
                <a:solidFill>
                  <a:srgbClr val="FFFFFF"/>
                </a:solidFill>
                <a:cs typeface="Calibri"/>
              </a:rPr>
              <a:t>d</a:t>
            </a:r>
            <a:r>
              <a:rPr lang="en-US" kern="1200" spc="-10" dirty="0">
                <a:solidFill>
                  <a:srgbClr val="FFFFFF"/>
                </a:solidFill>
                <a:cs typeface="Calibri"/>
              </a:rPr>
              <a:t>e</a:t>
            </a:r>
            <a:r>
              <a:rPr lang="en-US" kern="1200" spc="-50" dirty="0">
                <a:solidFill>
                  <a:srgbClr val="FFFFFF"/>
                </a:solidFill>
                <a:cs typeface="Calibri"/>
              </a:rPr>
              <a:t>r</a:t>
            </a:r>
            <a:r>
              <a:rPr lang="en-US" kern="1200" spc="-15" dirty="0">
                <a:solidFill>
                  <a:srgbClr val="FFFFFF"/>
                </a:solidFill>
                <a:cs typeface="Calibri"/>
              </a:rPr>
              <a:t>at</a:t>
            </a:r>
            <a:r>
              <a:rPr lang="en-US" kern="1200" spc="-5" dirty="0">
                <a:solidFill>
                  <a:srgbClr val="FFFFFF"/>
                </a:solidFill>
                <a:cs typeface="Calibri"/>
              </a:rPr>
              <a:t>io</a:t>
            </a:r>
            <a:r>
              <a:rPr lang="en-US" kern="1200" dirty="0">
                <a:solidFill>
                  <a:srgbClr val="FFFFFF"/>
                </a:solidFill>
                <a:cs typeface="Calibri"/>
              </a:rPr>
              <a:t>n</a:t>
            </a:r>
            <a:r>
              <a:rPr lang="en-US" kern="1200" spc="25" dirty="0">
                <a:solidFill>
                  <a:srgbClr val="FFFFFF"/>
                </a:solidFill>
                <a:cs typeface="Calibri"/>
              </a:rPr>
              <a:t> </a:t>
            </a:r>
            <a:r>
              <a:rPr lang="en-US" kern="1200" spc="-5" dirty="0">
                <a:solidFill>
                  <a:srgbClr val="FFFFFF"/>
                </a:solidFill>
                <a:cs typeface="Calibri"/>
              </a:rPr>
              <a:t>o</a:t>
            </a:r>
            <a:r>
              <a:rPr lang="en-US" kern="1200" dirty="0">
                <a:solidFill>
                  <a:srgbClr val="FFFFFF"/>
                </a:solidFill>
                <a:cs typeface="Calibri"/>
              </a:rPr>
              <a:t>f </a:t>
            </a:r>
            <a:r>
              <a:rPr lang="en-US" kern="1200" spc="-5" dirty="0">
                <a:solidFill>
                  <a:srgbClr val="FFFFFF"/>
                </a:solidFill>
                <a:cs typeface="Calibri"/>
              </a:rPr>
              <a:t>i</a:t>
            </a:r>
            <a:r>
              <a:rPr lang="en-US" kern="1200" spc="-10" dirty="0">
                <a:solidFill>
                  <a:srgbClr val="FFFFFF"/>
                </a:solidFill>
                <a:cs typeface="Calibri"/>
              </a:rPr>
              <a:t>n</a:t>
            </a:r>
            <a:r>
              <a:rPr lang="en-US" kern="1200" spc="-40" dirty="0">
                <a:solidFill>
                  <a:srgbClr val="FFFFFF"/>
                </a:solidFill>
                <a:cs typeface="Calibri"/>
              </a:rPr>
              <a:t>t</a:t>
            </a:r>
            <a:r>
              <a:rPr lang="en-US" kern="1200" spc="-10" dirty="0">
                <a:solidFill>
                  <a:srgbClr val="FFFFFF"/>
                </a:solidFill>
                <a:cs typeface="Calibri"/>
              </a:rPr>
              <a:t>e</a:t>
            </a:r>
            <a:r>
              <a:rPr lang="en-US" kern="1200" spc="-15" dirty="0">
                <a:solidFill>
                  <a:srgbClr val="FFFFFF"/>
                </a:solidFill>
                <a:cs typeface="Calibri"/>
              </a:rPr>
              <a:t>r</a:t>
            </a:r>
            <a:r>
              <a:rPr lang="en-US" kern="1200" dirty="0">
                <a:solidFill>
                  <a:srgbClr val="FFFFFF"/>
                </a:solidFill>
                <a:cs typeface="Calibri"/>
              </a:rPr>
              <a:t>n</a:t>
            </a:r>
            <a:r>
              <a:rPr lang="en-US" kern="1200" spc="-15" dirty="0">
                <a:solidFill>
                  <a:srgbClr val="FFFFFF"/>
                </a:solidFill>
                <a:cs typeface="Calibri"/>
              </a:rPr>
              <a:t>at</a:t>
            </a:r>
            <a:r>
              <a:rPr lang="en-US" kern="1200" spc="-5" dirty="0">
                <a:solidFill>
                  <a:srgbClr val="FFFFFF"/>
                </a:solidFill>
                <a:cs typeface="Calibri"/>
              </a:rPr>
              <a:t>io</a:t>
            </a:r>
            <a:r>
              <a:rPr lang="en-US" kern="1200" dirty="0">
                <a:solidFill>
                  <a:srgbClr val="FFFFFF"/>
                </a:solidFill>
                <a:cs typeface="Calibri"/>
              </a:rPr>
              <a:t>nal</a:t>
            </a:r>
            <a:r>
              <a:rPr lang="en-US" kern="1200" spc="15" dirty="0">
                <a:solidFill>
                  <a:srgbClr val="FFFFFF"/>
                </a:solidFill>
                <a:cs typeface="Calibri"/>
              </a:rPr>
              <a:t> </a:t>
            </a:r>
            <a:r>
              <a:rPr lang="en-US" kern="1200" dirty="0">
                <a:solidFill>
                  <a:srgbClr val="FFFFFF"/>
                </a:solidFill>
                <a:cs typeface="Calibri"/>
              </a:rPr>
              <a:t>p</a:t>
            </a:r>
            <a:r>
              <a:rPr lang="en-US" kern="1200" spc="-10" dirty="0">
                <a:solidFill>
                  <a:srgbClr val="FFFFFF"/>
                </a:solidFill>
                <a:cs typeface="Calibri"/>
              </a:rPr>
              <a:t>a</a:t>
            </a:r>
            <a:r>
              <a:rPr lang="en-US" kern="1200" spc="-15" dirty="0">
                <a:solidFill>
                  <a:srgbClr val="FFFFFF"/>
                </a:solidFill>
                <a:cs typeface="Calibri"/>
              </a:rPr>
              <a:t>rt</a:t>
            </a:r>
            <a:r>
              <a:rPr lang="en-US" kern="1200" dirty="0">
                <a:solidFill>
                  <a:srgbClr val="FFFFFF"/>
                </a:solidFill>
                <a:cs typeface="Calibri"/>
              </a:rPr>
              <a:t>n</a:t>
            </a:r>
            <a:r>
              <a:rPr lang="en-US" kern="1200" spc="-10" dirty="0">
                <a:solidFill>
                  <a:srgbClr val="FFFFFF"/>
                </a:solidFill>
                <a:cs typeface="Calibri"/>
              </a:rPr>
              <a:t>e</a:t>
            </a:r>
            <a:r>
              <a:rPr lang="en-US" kern="1200" spc="-50" dirty="0">
                <a:solidFill>
                  <a:srgbClr val="FFFFFF"/>
                </a:solidFill>
                <a:cs typeface="Calibri"/>
              </a:rPr>
              <a:t>r</a:t>
            </a:r>
            <a:r>
              <a:rPr lang="en-US" kern="1200" dirty="0">
                <a:solidFill>
                  <a:srgbClr val="FFFFFF"/>
                </a:solidFill>
                <a:cs typeface="Calibri"/>
              </a:rPr>
              <a:t>s</a:t>
            </a:r>
            <a:endParaRPr lang="en-US" kern="1200" dirty="0">
              <a:solidFill>
                <a:prstClr val="black"/>
              </a:solidFill>
              <a:cs typeface="Calibri"/>
            </a:endParaRPr>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t>9</a:t>
            </a:fld>
            <a:endParaRPr lang="en-US" dirty="0"/>
          </a:p>
        </p:txBody>
      </p:sp>
    </p:spTree>
    <p:extLst>
      <p:ext uri="{BB962C8B-B14F-4D97-AF65-F5344CB8AC3E}">
        <p14:creationId xmlns:p14="http://schemas.microsoft.com/office/powerpoint/2010/main" val="1808061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3132</TotalTime>
  <Words>2658</Words>
  <Application>Microsoft Office PowerPoint</Application>
  <PresentationFormat>On-screen Show (4:3)</PresentationFormat>
  <Paragraphs>171</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ESAS 2017 The 2017-2027 NRC Decadal Survey for Earth Science and Applications from Space</vt:lpstr>
      <vt:lpstr>PowerPoint Presentation</vt:lpstr>
      <vt:lpstr>ESAS 2017</vt:lpstr>
      <vt:lpstr>Backdrop: In Addition to Tight Budgets…</vt:lpstr>
      <vt:lpstr>Primary Elements of the SOT</vt:lpstr>
      <vt:lpstr>Agency-Specific Tasks</vt:lpstr>
      <vt:lpstr>PowerPoint Presentation</vt:lpstr>
      <vt:lpstr>What Happens to Missions Recommended in the Previous Survey?</vt:lpstr>
      <vt:lpstr>Other Questions</vt:lpstr>
      <vt:lpstr>STATUS</vt:lpstr>
      <vt:lpstr>Serving on the Survey</vt:lpstr>
      <vt:lpstr>PowerPoint Presentation</vt:lpstr>
      <vt:lpstr>Ideas for Today’s Conversation</vt:lpstr>
      <vt:lpstr>Timeline</vt:lpstr>
      <vt:lpstr>Organization of the Inaugural Survey</vt:lpstr>
      <vt:lpstr>PowerPoint Presentation</vt:lpstr>
      <vt:lpstr>STATEMENT OF TASK </vt:lpstr>
      <vt:lpstr>Primary Tasks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Abbott</dc:creator>
  <cp:lastModifiedBy>Art Charo</cp:lastModifiedBy>
  <cp:revision>50</cp:revision>
  <cp:lastPrinted>2015-06-02T17:51:02Z</cp:lastPrinted>
  <dcterms:created xsi:type="dcterms:W3CDTF">2015-05-19T16:53:18Z</dcterms:created>
  <dcterms:modified xsi:type="dcterms:W3CDTF">2015-06-04T19:00:44Z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2015-05-19T00:00:00Z</vt:filetime>
  </property>
  <property fmtid="{D5CDD505-2E9C-101B-9397-08002B2CF9AE}" pid="3" name="LastSaved">
    <vt:filetime>2015-05-19T00:00:00Z</vt:filetime>
  </property>
</Properties>
</file>