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6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17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42FD-0CE3-456B-A566-5A94361D36B2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9DB8-BFA2-4068-A1FA-77804EE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0A29-AEBA-42F8-A5B9-E0172D669E19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68C3-810F-457E-8245-84D12EAA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/>
          <a:stretch/>
        </p:blipFill>
        <p:spPr bwMode="auto">
          <a:xfrm>
            <a:off x="1234440" y="947738"/>
            <a:ext cx="703326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3677" y="3038454"/>
            <a:ext cx="22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Species with trait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7339320" y="303845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species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1154" y="5745480"/>
            <a:ext cx="763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Latitudinal variation in the richness  of all vascular plant species (black; after Kreft &amp; Jetz 2007) and those with mobilized trait data (white; from TRY, Jun 2015) among 110km grid cells (N = 11,626).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40" y="384048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88798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45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2"/>
          <a:stretch/>
        </p:blipFill>
        <p:spPr>
          <a:xfrm>
            <a:off x="2194566" y="1826238"/>
            <a:ext cx="6830038" cy="3352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85543" y="3691524"/>
            <a:ext cx="1311258" cy="1346089"/>
            <a:chOff x="1626386" y="5034752"/>
            <a:chExt cx="1347151" cy="1443599"/>
          </a:xfrm>
        </p:grpSpPr>
        <p:sp>
          <p:nvSpPr>
            <p:cNvPr id="20" name="Rectangle 19"/>
            <p:cNvSpPr/>
            <p:nvPr/>
          </p:nvSpPr>
          <p:spPr>
            <a:xfrm>
              <a:off x="1626386" y="5034752"/>
              <a:ext cx="1347151" cy="14192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17" r="64030" b="29294"/>
            <a:stretch/>
          </p:blipFill>
          <p:spPr bwMode="auto">
            <a:xfrm>
              <a:off x="1701505" y="6055925"/>
              <a:ext cx="229551" cy="16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82" r="58259" b="53258"/>
            <a:stretch/>
          </p:blipFill>
          <p:spPr bwMode="auto">
            <a:xfrm>
              <a:off x="1701505" y="5815893"/>
              <a:ext cx="266382" cy="185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" r="58258" b="93009"/>
            <a:stretch/>
          </p:blipFill>
          <p:spPr bwMode="auto">
            <a:xfrm>
              <a:off x="1701505" y="5472947"/>
              <a:ext cx="266382" cy="223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76" r="59372" b="-609"/>
            <a:stretch/>
          </p:blipFill>
          <p:spPr bwMode="auto">
            <a:xfrm>
              <a:off x="1701505" y="6282782"/>
              <a:ext cx="259275" cy="179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370910" y="5696345"/>
              <a:ext cx="522391" cy="28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1,000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81251" y="5445622"/>
              <a:ext cx="412051" cy="28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100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0910" y="6197790"/>
              <a:ext cx="522391" cy="28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5,000</a:t>
              </a:r>
              <a:endParaRPr lang="en-US" sz="1100" dirty="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55" r="50000" b="50000"/>
            <a:stretch/>
          </p:blipFill>
          <p:spPr bwMode="auto">
            <a:xfrm>
              <a:off x="1993287" y="5254341"/>
              <a:ext cx="361950" cy="175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08" r="50000"/>
            <a:stretch/>
          </p:blipFill>
          <p:spPr bwMode="auto">
            <a:xfrm>
              <a:off x="1993287" y="5686927"/>
              <a:ext cx="361950" cy="36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08" r="50000"/>
            <a:stretch/>
          </p:blipFill>
          <p:spPr bwMode="auto">
            <a:xfrm>
              <a:off x="2083773" y="5491532"/>
              <a:ext cx="180975" cy="181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555361" y="5194899"/>
              <a:ext cx="337940" cy="28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10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70910" y="5947068"/>
              <a:ext cx="522391" cy="280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</a:t>
              </a:r>
              <a:r>
                <a:rPr lang="en-US" sz="1100" dirty="0" smtClean="0"/>
                <a:t>,000</a:t>
              </a:r>
              <a:endParaRPr lang="en-US" sz="11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0"/>
          <a:stretch/>
        </p:blipFill>
        <p:spPr bwMode="auto">
          <a:xfrm rot="16200000">
            <a:off x="-555692" y="2666193"/>
            <a:ext cx="3736182" cy="16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8971" y="4615490"/>
            <a:ext cx="25855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1154" y="5745480"/>
            <a:ext cx="763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Geographic and latitudinal variation in the richness  of all vascular plant species (black; after Kreft &amp; Jetz 2007) and those with mobilized trait data (white; from TRY, Jun 2015) among 110km grid cells (N = 11,626).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7801" y="152400"/>
            <a:ext cx="376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(May be prettier to move latitude plot to right side; designer could apply same gradient colors as on map to black bars [Y axis])</a:t>
            </a:r>
            <a:endParaRPr lang="en-US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04567" y="3704025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Traits</a:t>
            </a:r>
            <a:endParaRPr lang="en-US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2533294" y="37040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All</a:t>
            </a:r>
            <a:endParaRPr lang="en-US" sz="2400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3191341" y="370402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Richness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0916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138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</dc:creator>
  <cp:lastModifiedBy>Walter</cp:lastModifiedBy>
  <cp:revision>33</cp:revision>
  <dcterms:created xsi:type="dcterms:W3CDTF">2015-06-26T22:49:52Z</dcterms:created>
  <dcterms:modified xsi:type="dcterms:W3CDTF">2015-07-15T21:29:44Z</dcterms:modified>
</cp:coreProperties>
</file>