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6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4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59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9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4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14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8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6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5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4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65EF-71E7-4FA1-84F3-CC9C12B86143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7CB70-A567-4F38-94BC-0BEDCE0B4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2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NASA / E&amp;O </a:t>
            </a:r>
            <a:r>
              <a:rPr lang="en-US" smtClean="0"/>
              <a:t>Project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23, 2013</a:t>
            </a:r>
          </a:p>
          <a:p>
            <a:r>
              <a:rPr lang="en-US" dirty="0" smtClean="0"/>
              <a:t>George Cooper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67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I’ve Been Working On Lately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Vectorized</a:t>
            </a:r>
            <a:r>
              <a:rPr lang="en-US" dirty="0" smtClean="0"/>
              <a:t> algorithms for faster computation</a:t>
            </a:r>
          </a:p>
          <a:p>
            <a:r>
              <a:rPr lang="en-US" dirty="0" smtClean="0"/>
              <a:t>Working out a bug in the script, but the first layers should be done once I’ve fixed it</a:t>
            </a:r>
          </a:p>
          <a:p>
            <a:r>
              <a:rPr lang="en-US" dirty="0" smtClean="0"/>
              <a:t>Researching potentially useful indices of extreme events/climate to deliver</a:t>
            </a:r>
          </a:p>
        </p:txBody>
      </p:sp>
    </p:spTree>
    <p:extLst>
      <p:ext uri="{BB962C8B-B14F-4D97-AF65-F5344CB8AC3E}">
        <p14:creationId xmlns:p14="http://schemas.microsoft.com/office/powerpoint/2010/main" val="155715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DeriveIt</a:t>
            </a:r>
            <a:r>
              <a:rPr lang="en-US" dirty="0" smtClean="0"/>
              <a:t>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Spans time-series layers and produces summary layers of:</a:t>
            </a:r>
          </a:p>
          <a:p>
            <a:pPr lvl="1"/>
            <a:r>
              <a:rPr lang="en-US" dirty="0" smtClean="0"/>
              <a:t>Cumulative </a:t>
            </a:r>
            <a:r>
              <a:rPr lang="en-US" dirty="0" err="1" smtClean="0"/>
              <a:t>biovariables</a:t>
            </a:r>
            <a:r>
              <a:rPr lang="en-US" dirty="0" smtClean="0"/>
              <a:t>: Degree days, frost-free days, evapotranspiration</a:t>
            </a:r>
          </a:p>
          <a:p>
            <a:pPr lvl="1"/>
            <a:r>
              <a:rPr lang="en-US" dirty="0" smtClean="0"/>
              <a:t>Extreme events: Longest period of rainfall/temperature over a threshold, severity of the longest dry season, most extreme temperatures</a:t>
            </a:r>
          </a:p>
        </p:txBody>
      </p:sp>
    </p:spTree>
    <p:extLst>
      <p:ext uri="{BB962C8B-B14F-4D97-AF65-F5344CB8AC3E}">
        <p14:creationId xmlns:p14="http://schemas.microsoft.com/office/powerpoint/2010/main" val="158887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I have produced the layers, I want to:</a:t>
            </a:r>
          </a:p>
          <a:p>
            <a:pPr lvl="1"/>
            <a:r>
              <a:rPr lang="en-US" dirty="0" smtClean="0"/>
              <a:t>Validate estimated features</a:t>
            </a:r>
          </a:p>
          <a:p>
            <a:pPr lvl="1"/>
            <a:r>
              <a:rPr lang="en-US" dirty="0" smtClean="0"/>
              <a:t>Add more equations for extreme value calculation</a:t>
            </a:r>
          </a:p>
          <a:p>
            <a:pPr lvl="1"/>
            <a:r>
              <a:rPr lang="en-US" dirty="0" smtClean="0"/>
              <a:t>Incorporate remote sensing information on cloud cover and vapor pressure to correct evapotranspiration / degree-days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59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there any data available that I can compare to assess the error in estimated features like degree-days or evapotranspiration?</a:t>
            </a:r>
          </a:p>
          <a:p>
            <a:r>
              <a:rPr lang="en-US" dirty="0" smtClean="0"/>
              <a:t>The strategy is to produce layers with the most biologically relevant thresholds (extremes given year-to-year variation, freezing temps, developmental temps) but are there any other categories of events to look 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38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Extreme Value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reporting extreme events themselves, would it be valuable to add functionality to compute statistical measures for extreme values:</a:t>
            </a:r>
          </a:p>
          <a:p>
            <a:pPr lvl="1"/>
            <a:r>
              <a:rPr lang="en-US" dirty="0" smtClean="0"/>
              <a:t>If so, which methods might be most deliverable?</a:t>
            </a:r>
          </a:p>
          <a:p>
            <a:pPr lvl="2"/>
            <a:r>
              <a:rPr lang="en-US" dirty="0" smtClean="0"/>
              <a:t>GEV distributional parameters</a:t>
            </a:r>
          </a:p>
          <a:p>
            <a:pPr lvl="2"/>
            <a:r>
              <a:rPr lang="en-US" dirty="0" smtClean="0"/>
              <a:t>Poisson process parameters of sufficiently rare and large events?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38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240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NASA / E&amp;O Project Meeting</vt:lpstr>
      <vt:lpstr>What I’ve Been Working On Lately</vt:lpstr>
      <vt:lpstr>DeriveIt Script</vt:lpstr>
      <vt:lpstr>Moving Forward</vt:lpstr>
      <vt:lpstr>Layer Validation</vt:lpstr>
      <vt:lpstr>Extreme Value Modeling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 / E&amp;O Project Update</dc:title>
  <dc:creator>Qliphoth</dc:creator>
  <cp:lastModifiedBy>Qliphoth</cp:lastModifiedBy>
  <cp:revision>4</cp:revision>
  <dcterms:created xsi:type="dcterms:W3CDTF">2013-04-23T15:38:51Z</dcterms:created>
  <dcterms:modified xsi:type="dcterms:W3CDTF">2013-04-23T16:11:20Z</dcterms:modified>
</cp:coreProperties>
</file>