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7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94B4B-4B25-4E39-956F-F6F37FC8F4B2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5A3A-8652-4EC1-9B63-0FE1502B1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391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94B4B-4B25-4E39-956F-F6F37FC8F4B2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5A3A-8652-4EC1-9B63-0FE1502B1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176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94B4B-4B25-4E39-956F-F6F37FC8F4B2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5A3A-8652-4EC1-9B63-0FE1502B1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850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94B4B-4B25-4E39-956F-F6F37FC8F4B2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5A3A-8652-4EC1-9B63-0FE1502B1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4969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94B4B-4B25-4E39-956F-F6F37FC8F4B2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5A3A-8652-4EC1-9B63-0FE1502B1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861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94B4B-4B25-4E39-956F-F6F37FC8F4B2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5A3A-8652-4EC1-9B63-0FE1502B1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985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94B4B-4B25-4E39-956F-F6F37FC8F4B2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5A3A-8652-4EC1-9B63-0FE1502B1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012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94B4B-4B25-4E39-956F-F6F37FC8F4B2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5A3A-8652-4EC1-9B63-0FE1502B1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384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94B4B-4B25-4E39-956F-F6F37FC8F4B2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5A3A-8652-4EC1-9B63-0FE1502B1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386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94B4B-4B25-4E39-956F-F6F37FC8F4B2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5A3A-8652-4EC1-9B63-0FE1502B1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756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94B4B-4B25-4E39-956F-F6F37FC8F4B2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35A3A-8652-4EC1-9B63-0FE1502B1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688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94B4B-4B25-4E39-956F-F6F37FC8F4B2}" type="datetimeFigureOut">
              <a:rPr lang="en-US" smtClean="0"/>
              <a:t>6/12/2014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35A3A-8652-4EC1-9B63-0FE1502B1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35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</a:t>
            </a:r>
            <a:r>
              <a:rPr lang="en-US" dirty="0" err="1" smtClean="0"/>
              <a:t>VegBIEN</a:t>
            </a:r>
            <a:r>
              <a:rPr lang="en-US" dirty="0" smtClean="0"/>
              <a:t> schema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13334" y="1823114"/>
            <a:ext cx="98212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Location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57461" y="1823114"/>
            <a:ext cx="982128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Location</a:t>
            </a:r>
          </a:p>
          <a:p>
            <a:r>
              <a:rPr lang="en-US" dirty="0" smtClean="0"/>
              <a:t>Event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801588" y="1823113"/>
            <a:ext cx="8382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Taxon</a:t>
            </a:r>
          </a:p>
          <a:p>
            <a:r>
              <a:rPr lang="en-US" dirty="0" smtClean="0"/>
              <a:t>Occur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201787" y="1837899"/>
            <a:ext cx="734496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err="1" smtClean="0"/>
              <a:t>Agg</a:t>
            </a:r>
            <a:endParaRPr lang="en-US" dirty="0" smtClean="0"/>
          </a:p>
          <a:p>
            <a:r>
              <a:rPr lang="en-US" dirty="0" smtClean="0"/>
              <a:t>Occur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498282" y="1823114"/>
            <a:ext cx="663451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Plant</a:t>
            </a:r>
          </a:p>
          <a:p>
            <a:r>
              <a:rPr lang="en-US" dirty="0" err="1" smtClean="0"/>
              <a:t>Obs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723734" y="1837899"/>
            <a:ext cx="664669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Stem</a:t>
            </a:r>
          </a:p>
          <a:p>
            <a:r>
              <a:rPr lang="en-US" dirty="0" err="1" smtClean="0"/>
              <a:t>Obs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340676" y="4776548"/>
            <a:ext cx="878454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40676" y="5081348"/>
            <a:ext cx="878454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340676" y="5386148"/>
            <a:ext cx="878454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548918" y="4591882"/>
            <a:ext cx="1099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Specimen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505700" y="4896682"/>
            <a:ext cx="22084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Plot – FIA, Salvias, </a:t>
            </a:r>
            <a:r>
              <a:rPr lang="en-US" dirty="0" err="1" smtClean="0"/>
              <a:t>etc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519348" y="5201482"/>
            <a:ext cx="20489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Plot – </a:t>
            </a:r>
            <a:r>
              <a:rPr lang="en-US" dirty="0" err="1" smtClean="0"/>
              <a:t>Vegbank</a:t>
            </a:r>
            <a:r>
              <a:rPr lang="en-US" dirty="0" smtClean="0"/>
              <a:t>, CVS</a:t>
            </a:r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695462" y="2127914"/>
            <a:ext cx="561999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239589" y="2127914"/>
            <a:ext cx="561999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681366" y="2060813"/>
            <a:ext cx="561999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936283" y="2089246"/>
            <a:ext cx="561999" cy="0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5" idx="1"/>
          </p:cNvCxnSpPr>
          <p:nvPr/>
        </p:nvCxnSpPr>
        <p:spPr>
          <a:xfrm>
            <a:off x="1695462" y="2409629"/>
            <a:ext cx="561999" cy="13650"/>
          </a:xfrm>
          <a:prstGeom prst="line">
            <a:avLst/>
          </a:prstGeom>
          <a:ln w="38100">
            <a:solidFill>
              <a:srgbClr val="00B050"/>
            </a:solidFill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177746" y="2395979"/>
            <a:ext cx="561999" cy="13650"/>
          </a:xfrm>
          <a:prstGeom prst="line">
            <a:avLst/>
          </a:prstGeom>
          <a:ln w="38100">
            <a:solidFill>
              <a:srgbClr val="00B050"/>
            </a:solidFill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639788" y="2395979"/>
            <a:ext cx="561999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5968658" y="2392226"/>
            <a:ext cx="561999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61732" y="2385401"/>
            <a:ext cx="561999" cy="13650"/>
          </a:xfrm>
          <a:prstGeom prst="line">
            <a:avLst/>
          </a:prstGeom>
          <a:ln w="38100">
            <a:solidFill>
              <a:srgbClr val="00B050"/>
            </a:solidFill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1695462" y="2737514"/>
            <a:ext cx="561999" cy="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234612" y="2747750"/>
            <a:ext cx="561999" cy="0"/>
          </a:xfrm>
          <a:prstGeom prst="line">
            <a:avLst/>
          </a:prstGeom>
          <a:ln w="38100">
            <a:solidFill>
              <a:srgbClr val="0070C0"/>
            </a:solidFill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925738" y="2737514"/>
            <a:ext cx="561999" cy="0"/>
          </a:xfrm>
          <a:prstGeom prst="line">
            <a:avLst/>
          </a:prstGeom>
          <a:ln w="38100">
            <a:solidFill>
              <a:srgbClr val="0070C0"/>
            </a:solidFill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161731" y="2747750"/>
            <a:ext cx="561999" cy="0"/>
          </a:xfrm>
          <a:prstGeom prst="line">
            <a:avLst/>
          </a:prstGeom>
          <a:ln w="38100">
            <a:solidFill>
              <a:srgbClr val="0070C0"/>
            </a:solidFill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335699" y="5919548"/>
            <a:ext cx="878454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39047" y="6224348"/>
            <a:ext cx="878454" cy="0"/>
          </a:xfrm>
          <a:prstGeom prst="line">
            <a:avLst/>
          </a:prstGeom>
          <a:ln w="38100">
            <a:solidFill>
              <a:schemeClr val="tx1"/>
            </a:solidFill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1638230" y="5734882"/>
            <a:ext cx="1269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1-1 relation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1638230" y="6039682"/>
            <a:ext cx="1269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1-n relation</a:t>
            </a:r>
            <a:endParaRPr lang="en-US" dirty="0"/>
          </a:p>
        </p:txBody>
      </p:sp>
      <p:cxnSp>
        <p:nvCxnSpPr>
          <p:cNvPr id="49" name="Straight Connector 48"/>
          <p:cNvCxnSpPr/>
          <p:nvPr/>
        </p:nvCxnSpPr>
        <p:spPr>
          <a:xfrm>
            <a:off x="4609914" y="2737514"/>
            <a:ext cx="561999" cy="0"/>
          </a:xfrm>
          <a:prstGeom prst="line">
            <a:avLst/>
          </a:prstGeom>
          <a:ln w="38100">
            <a:solidFill>
              <a:srgbClr val="0070C0"/>
            </a:solidFill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4027886" y="3426473"/>
            <a:ext cx="895886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Taxon</a:t>
            </a:r>
          </a:p>
          <a:p>
            <a:r>
              <a:rPr lang="en-US" dirty="0" err="1" smtClean="0"/>
              <a:t>Determ</a:t>
            </a:r>
            <a:endParaRPr lang="en-US" dirty="0" smtClean="0"/>
          </a:p>
        </p:txBody>
      </p:sp>
      <p:cxnSp>
        <p:nvCxnSpPr>
          <p:cNvPr id="51" name="Straight Connector 50"/>
          <p:cNvCxnSpPr/>
          <p:nvPr/>
        </p:nvCxnSpPr>
        <p:spPr>
          <a:xfrm>
            <a:off x="4170687" y="3023442"/>
            <a:ext cx="50001" cy="383487"/>
          </a:xfrm>
          <a:prstGeom prst="line">
            <a:avLst/>
          </a:prstGeom>
          <a:ln w="38100">
            <a:solidFill>
              <a:schemeClr val="tx1"/>
            </a:solidFill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014054" y="4347527"/>
            <a:ext cx="104471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Taxon</a:t>
            </a:r>
          </a:p>
          <a:p>
            <a:r>
              <a:rPr lang="en-US" dirty="0" smtClean="0"/>
              <a:t>Verbatim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027886" y="5260200"/>
            <a:ext cx="724173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Taxon</a:t>
            </a:r>
          </a:p>
          <a:p>
            <a:r>
              <a:rPr lang="en-US" dirty="0" smtClean="0"/>
              <a:t>Label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953474" y="6103792"/>
            <a:ext cx="135094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TNRS/</a:t>
            </a:r>
          </a:p>
          <a:p>
            <a:r>
              <a:rPr lang="en-US" dirty="0" err="1" smtClean="0"/>
              <a:t>Taxon_scrub</a:t>
            </a:r>
            <a:endParaRPr lang="en-US" dirty="0" smtClean="0"/>
          </a:p>
        </p:txBody>
      </p:sp>
      <p:cxnSp>
        <p:nvCxnSpPr>
          <p:cNvPr id="56" name="Straight Connector 55"/>
          <p:cNvCxnSpPr/>
          <p:nvPr/>
        </p:nvCxnSpPr>
        <p:spPr>
          <a:xfrm flipV="1">
            <a:off x="4333153" y="4072805"/>
            <a:ext cx="1" cy="274722"/>
          </a:xfrm>
          <a:prstGeom prst="line">
            <a:avLst/>
          </a:prstGeom>
          <a:ln w="38100">
            <a:solidFill>
              <a:schemeClr val="tx1"/>
            </a:solidFill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>
            <a:off x="4276462" y="4993858"/>
            <a:ext cx="0" cy="26634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4302059" y="5852151"/>
            <a:ext cx="0" cy="26634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6363316" y="5714916"/>
            <a:ext cx="673774" cy="36933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TNRS</a:t>
            </a:r>
          </a:p>
        </p:txBody>
      </p:sp>
      <p:sp>
        <p:nvSpPr>
          <p:cNvPr id="67" name="Right Arrow 66"/>
          <p:cNvSpPr/>
          <p:nvPr/>
        </p:nvSpPr>
        <p:spPr>
          <a:xfrm rot="560344">
            <a:off x="4766346" y="5635794"/>
            <a:ext cx="1611257" cy="2499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Right Arrow 67"/>
          <p:cNvSpPr/>
          <p:nvPr/>
        </p:nvSpPr>
        <p:spPr>
          <a:xfrm rot="9432794">
            <a:off x="5151145" y="6120621"/>
            <a:ext cx="1212599" cy="24214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ight Arrow 68"/>
          <p:cNvSpPr/>
          <p:nvPr/>
        </p:nvSpPr>
        <p:spPr>
          <a:xfrm rot="10800000">
            <a:off x="5088946" y="4534298"/>
            <a:ext cx="1092178" cy="2565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TextBox 69"/>
          <p:cNvSpPr txBox="1"/>
          <p:nvPr/>
        </p:nvSpPr>
        <p:spPr>
          <a:xfrm>
            <a:off x="6151979" y="4200897"/>
            <a:ext cx="917239" cy="9233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Original</a:t>
            </a:r>
          </a:p>
          <a:p>
            <a:r>
              <a:rPr lang="en-US" dirty="0" smtClean="0"/>
              <a:t>Source</a:t>
            </a:r>
          </a:p>
          <a:p>
            <a:r>
              <a:rPr lang="en-US" dirty="0" smtClean="0"/>
              <a:t>Data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071248" y="2711145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7296698" y="2747750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?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361598" y="6348146"/>
            <a:ext cx="292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?</a:t>
            </a:r>
            <a:endParaRPr lang="en-US" b="1" dirty="0"/>
          </a:p>
        </p:txBody>
      </p:sp>
      <p:sp>
        <p:nvSpPr>
          <p:cNvPr id="74" name="TextBox 73"/>
          <p:cNvSpPr txBox="1"/>
          <p:nvPr/>
        </p:nvSpPr>
        <p:spPr>
          <a:xfrm>
            <a:off x="990599" y="6363269"/>
            <a:ext cx="25777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 relation for % cover</a:t>
            </a:r>
            <a:endParaRPr lang="en-US" dirty="0"/>
          </a:p>
        </p:txBody>
      </p:sp>
      <p:sp>
        <p:nvSpPr>
          <p:cNvPr id="78" name="TextBox 77"/>
          <p:cNvSpPr txBox="1"/>
          <p:nvPr/>
        </p:nvSpPr>
        <p:spPr>
          <a:xfrm>
            <a:off x="6302337" y="3406929"/>
            <a:ext cx="1099981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Specimen</a:t>
            </a:r>
          </a:p>
          <a:p>
            <a:r>
              <a:rPr lang="en-US" dirty="0" smtClean="0"/>
              <a:t>Replicate</a:t>
            </a:r>
          </a:p>
        </p:txBody>
      </p:sp>
      <p:cxnSp>
        <p:nvCxnSpPr>
          <p:cNvPr id="80" name="Straight Connector 79"/>
          <p:cNvCxnSpPr/>
          <p:nvPr/>
        </p:nvCxnSpPr>
        <p:spPr>
          <a:xfrm>
            <a:off x="6830007" y="3032540"/>
            <a:ext cx="0" cy="365289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TextBox 81"/>
          <p:cNvSpPr txBox="1"/>
          <p:nvPr/>
        </p:nvSpPr>
        <p:spPr>
          <a:xfrm>
            <a:off x="7724871" y="4322841"/>
            <a:ext cx="113890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Source &amp;</a:t>
            </a:r>
          </a:p>
          <a:p>
            <a:r>
              <a:rPr lang="en-US" dirty="0" err="1" smtClean="0"/>
              <a:t>SourceList</a:t>
            </a:r>
            <a:endParaRPr lang="en-US" dirty="0" smtClean="0"/>
          </a:p>
        </p:txBody>
      </p:sp>
      <p:cxnSp>
        <p:nvCxnSpPr>
          <p:cNvPr id="83" name="Straight Connector 82"/>
          <p:cNvCxnSpPr/>
          <p:nvPr/>
        </p:nvCxnSpPr>
        <p:spPr>
          <a:xfrm flipH="1" flipV="1">
            <a:off x="7402319" y="4072804"/>
            <a:ext cx="322552" cy="250037"/>
          </a:xfrm>
          <a:prstGeom prst="line">
            <a:avLst/>
          </a:prstGeom>
          <a:ln w="38100">
            <a:solidFill>
              <a:srgbClr val="FFC000"/>
            </a:solidFill>
            <a:tailEnd type="diamond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3455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Analytical table usage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Everything in the database – just </a:t>
            </a:r>
            <a:r>
              <a:rPr lang="en-US" dirty="0" err="1" smtClean="0"/>
              <a:t>denormalized</a:t>
            </a:r>
            <a:r>
              <a:rPr lang="en-US" dirty="0" smtClean="0"/>
              <a:t> + flags (cultivated, </a:t>
            </a:r>
            <a:r>
              <a:rPr lang="en-US" dirty="0" err="1" smtClean="0"/>
              <a:t>taxonscrubbed</a:t>
            </a:r>
            <a:r>
              <a:rPr lang="en-US" dirty="0" smtClean="0"/>
              <a:t>, </a:t>
            </a:r>
            <a:r>
              <a:rPr lang="en-US" dirty="0" err="1" smtClean="0"/>
              <a:t>geoscrubbed</a:t>
            </a:r>
            <a:r>
              <a:rPr lang="en-US" dirty="0" smtClean="0"/>
              <a:t>)</a:t>
            </a:r>
          </a:p>
          <a:p>
            <a:r>
              <a:rPr lang="en-US" dirty="0" smtClean="0"/>
              <a:t>VFO (Species-Location-Level) that every year</a:t>
            </a:r>
          </a:p>
          <a:p>
            <a:r>
              <a:rPr lang="en-US" dirty="0" smtClean="0"/>
              <a:t>VFO (Species-Location-level) last plot</a:t>
            </a:r>
          </a:p>
          <a:p>
            <a:r>
              <a:rPr lang="en-US" dirty="0" smtClean="0"/>
              <a:t>VFO (Species-Location-level) last individual</a:t>
            </a:r>
          </a:p>
          <a:p>
            <a:pPr lvl="1"/>
            <a:r>
              <a:rPr lang="en-US" dirty="0" smtClean="0"/>
              <a:t>How do we tally abundances for this?</a:t>
            </a:r>
          </a:p>
          <a:p>
            <a:pPr lvl="1"/>
            <a:r>
              <a:rPr lang="en-US" dirty="0" smtClean="0"/>
              <a:t>Plot level or subplots (lean to plot level)</a:t>
            </a:r>
          </a:p>
          <a:p>
            <a:pPr lvl="1"/>
            <a:r>
              <a:rPr lang="en-US" dirty="0" err="1" smtClean="0"/>
              <a:t>Morpho</a:t>
            </a:r>
            <a:r>
              <a:rPr lang="en-US" dirty="0" smtClean="0"/>
              <a:t> species (lean to include with flag) – 2 types:</a:t>
            </a:r>
          </a:p>
          <a:p>
            <a:pPr lvl="2"/>
            <a:r>
              <a:rPr lang="en-US" dirty="0" smtClean="0"/>
              <a:t>Labelled </a:t>
            </a:r>
            <a:r>
              <a:rPr lang="en-US" dirty="0" err="1" smtClean="0"/>
              <a:t>Morphospecies</a:t>
            </a:r>
            <a:r>
              <a:rPr lang="en-US" dirty="0" smtClean="0"/>
              <a:t> X   or Genus spp1 by collector in field</a:t>
            </a:r>
          </a:p>
          <a:p>
            <a:pPr lvl="2"/>
            <a:r>
              <a:rPr lang="en-US" dirty="0" smtClean="0"/>
              <a:t>Labelled w binomial in field but not matched by TNRS</a:t>
            </a:r>
          </a:p>
          <a:p>
            <a:pPr lvl="2"/>
            <a:r>
              <a:rPr lang="en-US" dirty="0" smtClean="0"/>
              <a:t>Both useful for species richness WITHIN plot, but not for across plot applications</a:t>
            </a:r>
          </a:p>
          <a:p>
            <a:pPr lvl="1"/>
            <a:r>
              <a:rPr lang="en-US" dirty="0" err="1" smtClean="0"/>
              <a:t>Abund</a:t>
            </a:r>
            <a:r>
              <a:rPr lang="en-US" dirty="0" smtClean="0"/>
              <a:t> by 1, 2.5, 10 cm size classes +</a:t>
            </a:r>
            <a:r>
              <a:rPr lang="en-US" dirty="0" err="1" smtClean="0"/>
              <a:t>allsizes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736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173</Words>
  <Application>Microsoft Office PowerPoint</Application>
  <PresentationFormat>On-screen Show (4:3)</PresentationFormat>
  <Paragraphs>50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Core VegBIEN schema</vt:lpstr>
      <vt:lpstr>Analytical table usage cases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Brian J McGill</dc:creator>
  <cp:lastModifiedBy>Brian J McGill</cp:lastModifiedBy>
  <cp:revision>19</cp:revision>
  <dcterms:created xsi:type="dcterms:W3CDTF">2014-06-12T15:27:59Z</dcterms:created>
  <dcterms:modified xsi:type="dcterms:W3CDTF">2014-06-12T17:30:10Z</dcterms:modified>
</cp:coreProperties>
</file>