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9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7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5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9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8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1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8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8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5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8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94B4B-4B25-4E39-956F-F6F37FC8F4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5A3A-8652-4EC1-9B63-0FE1502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VegBIEN</a:t>
            </a:r>
            <a:r>
              <a:rPr lang="en-US" dirty="0" smtClean="0"/>
              <a:t> schema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3334" y="1823114"/>
            <a:ext cx="9821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57461" y="1823114"/>
            <a:ext cx="9821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Event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01588" y="1823113"/>
            <a:ext cx="838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Taxon</a:t>
            </a:r>
          </a:p>
          <a:p>
            <a:r>
              <a:rPr lang="en-US" dirty="0" smtClean="0"/>
              <a:t>Occur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01787" y="1837899"/>
            <a:ext cx="73449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Agg</a:t>
            </a:r>
            <a:endParaRPr lang="en-US" dirty="0" smtClean="0"/>
          </a:p>
          <a:p>
            <a:r>
              <a:rPr lang="en-US" dirty="0" smtClean="0"/>
              <a:t>Occur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98282" y="1823114"/>
            <a:ext cx="66345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Plant</a:t>
            </a:r>
          </a:p>
          <a:p>
            <a:r>
              <a:rPr lang="en-US" dirty="0" err="1" smtClean="0"/>
              <a:t>Obs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23734" y="1837899"/>
            <a:ext cx="66466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Stem</a:t>
            </a:r>
          </a:p>
          <a:p>
            <a:r>
              <a:rPr lang="en-US" dirty="0" err="1" smtClean="0"/>
              <a:t>Obs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0676" y="4776548"/>
            <a:ext cx="878454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0676" y="5081348"/>
            <a:ext cx="87845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0676" y="5386148"/>
            <a:ext cx="87845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48918" y="4591882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Specimen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05700" y="4896682"/>
            <a:ext cx="220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– FIA, Salvias,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19348" y="5201482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– </a:t>
            </a:r>
            <a:r>
              <a:rPr lang="en-US" dirty="0" err="1" smtClean="0"/>
              <a:t>Vegbank</a:t>
            </a:r>
            <a:r>
              <a:rPr lang="en-US" dirty="0" smtClean="0"/>
              <a:t>, CVS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95462" y="2127914"/>
            <a:ext cx="56199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39589" y="2127914"/>
            <a:ext cx="56199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81366" y="2060813"/>
            <a:ext cx="56199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36283" y="2089246"/>
            <a:ext cx="56199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1"/>
          </p:cNvCxnSpPr>
          <p:nvPr/>
        </p:nvCxnSpPr>
        <p:spPr>
          <a:xfrm>
            <a:off x="1695462" y="2409629"/>
            <a:ext cx="561999" cy="13650"/>
          </a:xfrm>
          <a:prstGeom prst="line">
            <a:avLst/>
          </a:prstGeom>
          <a:ln w="38100">
            <a:solidFill>
              <a:srgbClr val="00B050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177746" y="2395979"/>
            <a:ext cx="561999" cy="13650"/>
          </a:xfrm>
          <a:prstGeom prst="line">
            <a:avLst/>
          </a:prstGeom>
          <a:ln w="38100">
            <a:solidFill>
              <a:srgbClr val="00B050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39788" y="2395979"/>
            <a:ext cx="56199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968658" y="2392226"/>
            <a:ext cx="56199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61732" y="2385401"/>
            <a:ext cx="561999" cy="13650"/>
          </a:xfrm>
          <a:prstGeom prst="line">
            <a:avLst/>
          </a:prstGeom>
          <a:ln w="38100">
            <a:solidFill>
              <a:srgbClr val="00B050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695462" y="2737514"/>
            <a:ext cx="56199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34612" y="2747750"/>
            <a:ext cx="561999" cy="0"/>
          </a:xfrm>
          <a:prstGeom prst="line">
            <a:avLst/>
          </a:prstGeom>
          <a:ln w="38100">
            <a:solidFill>
              <a:srgbClr val="0070C0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925738" y="2737514"/>
            <a:ext cx="561999" cy="0"/>
          </a:xfrm>
          <a:prstGeom prst="line">
            <a:avLst/>
          </a:prstGeom>
          <a:ln w="38100">
            <a:solidFill>
              <a:srgbClr val="0070C0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161731" y="2747750"/>
            <a:ext cx="561999" cy="0"/>
          </a:xfrm>
          <a:prstGeom prst="line">
            <a:avLst/>
          </a:prstGeom>
          <a:ln w="38100">
            <a:solidFill>
              <a:srgbClr val="0070C0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35699" y="5919548"/>
            <a:ext cx="8784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39047" y="6224348"/>
            <a:ext cx="878454" cy="0"/>
          </a:xfrm>
          <a:prstGeom prst="line">
            <a:avLst/>
          </a:prstGeom>
          <a:ln w="38100"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638230" y="5734882"/>
            <a:ext cx="126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1-1 relation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638230" y="6039682"/>
            <a:ext cx="126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1-n relation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4609914" y="2737514"/>
            <a:ext cx="561999" cy="0"/>
          </a:xfrm>
          <a:prstGeom prst="line">
            <a:avLst/>
          </a:prstGeom>
          <a:ln w="38100">
            <a:solidFill>
              <a:srgbClr val="0070C0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27886" y="3426473"/>
            <a:ext cx="89588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Taxon</a:t>
            </a:r>
          </a:p>
          <a:p>
            <a:r>
              <a:rPr lang="en-US" dirty="0" err="1" smtClean="0"/>
              <a:t>Determ</a:t>
            </a:r>
            <a:endParaRPr lang="en-US" dirty="0" smtClean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4170687" y="3023442"/>
            <a:ext cx="50001" cy="383487"/>
          </a:xfrm>
          <a:prstGeom prst="line">
            <a:avLst/>
          </a:prstGeom>
          <a:ln w="38100"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014054" y="4347527"/>
            <a:ext cx="10447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Taxon</a:t>
            </a:r>
          </a:p>
          <a:p>
            <a:r>
              <a:rPr lang="en-US" dirty="0" smtClean="0"/>
              <a:t>Verbatim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886" y="5260200"/>
            <a:ext cx="7241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Taxon</a:t>
            </a:r>
          </a:p>
          <a:p>
            <a:r>
              <a:rPr lang="en-US" dirty="0" smtClean="0"/>
              <a:t>Label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953474" y="6103792"/>
            <a:ext cx="13509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TNRS/</a:t>
            </a:r>
          </a:p>
          <a:p>
            <a:r>
              <a:rPr lang="en-US" dirty="0" err="1" smtClean="0"/>
              <a:t>Taxon_scrub</a:t>
            </a:r>
            <a:endParaRPr lang="en-US" dirty="0" smtClean="0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333153" y="4072805"/>
            <a:ext cx="1" cy="274722"/>
          </a:xfrm>
          <a:prstGeom prst="line">
            <a:avLst/>
          </a:prstGeom>
          <a:ln w="38100"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276462" y="4993858"/>
            <a:ext cx="0" cy="2663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302059" y="5852151"/>
            <a:ext cx="0" cy="2663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363316" y="5714916"/>
            <a:ext cx="67377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TNRS</a:t>
            </a:r>
          </a:p>
        </p:txBody>
      </p:sp>
      <p:sp>
        <p:nvSpPr>
          <p:cNvPr id="67" name="Right Arrow 66"/>
          <p:cNvSpPr/>
          <p:nvPr/>
        </p:nvSpPr>
        <p:spPr>
          <a:xfrm rot="560344">
            <a:off x="4766346" y="5635794"/>
            <a:ext cx="1611257" cy="249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 rot="9432794">
            <a:off x="5151145" y="6120621"/>
            <a:ext cx="1212599" cy="242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10800000">
            <a:off x="5088946" y="4534298"/>
            <a:ext cx="1092178" cy="256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151979" y="4200897"/>
            <a:ext cx="917239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</a:p>
          <a:p>
            <a:r>
              <a:rPr lang="en-US" dirty="0" smtClean="0"/>
              <a:t>Source</a:t>
            </a:r>
          </a:p>
          <a:p>
            <a:r>
              <a:rPr lang="en-US" dirty="0" smtClean="0"/>
              <a:t>Data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71248" y="271114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296698" y="274775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598" y="634814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990599" y="6363269"/>
            <a:ext cx="2577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relation for % cover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302337" y="3406929"/>
            <a:ext cx="109998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Specimen</a:t>
            </a:r>
          </a:p>
          <a:p>
            <a:r>
              <a:rPr lang="en-US" dirty="0" smtClean="0"/>
              <a:t>Replicate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6830007" y="3032540"/>
            <a:ext cx="0" cy="36528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724871" y="4322841"/>
            <a:ext cx="11389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Source &amp;</a:t>
            </a:r>
          </a:p>
          <a:p>
            <a:r>
              <a:rPr lang="en-US" dirty="0" err="1" smtClean="0"/>
              <a:t>SourceList</a:t>
            </a:r>
            <a:endParaRPr lang="en-US" dirty="0" smtClean="0"/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7402319" y="4072804"/>
            <a:ext cx="322552" cy="250037"/>
          </a:xfrm>
          <a:prstGeom prst="line">
            <a:avLst/>
          </a:prstGeom>
          <a:ln w="38100">
            <a:solidFill>
              <a:srgbClr val="FFC000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45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table usage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Everything in the database – just </a:t>
            </a:r>
            <a:r>
              <a:rPr lang="en-US" dirty="0" err="1" smtClean="0"/>
              <a:t>denormalized</a:t>
            </a:r>
            <a:r>
              <a:rPr lang="en-US" dirty="0" smtClean="0"/>
              <a:t> + flags (cultivated, </a:t>
            </a:r>
            <a:r>
              <a:rPr lang="en-US" dirty="0" err="1" smtClean="0"/>
              <a:t>taxonscrubbed</a:t>
            </a:r>
            <a:r>
              <a:rPr lang="en-US" dirty="0" smtClean="0"/>
              <a:t>, </a:t>
            </a:r>
            <a:r>
              <a:rPr lang="en-US" dirty="0" err="1" smtClean="0"/>
              <a:t>geoscrubbed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VFO (Species-Location-Level) that every year</a:t>
            </a:r>
          </a:p>
          <a:p>
            <a:r>
              <a:rPr lang="en-US" dirty="0" smtClean="0"/>
              <a:t>VFO (Species-Location-level) last plot</a:t>
            </a:r>
          </a:p>
          <a:p>
            <a:r>
              <a:rPr lang="en-US" dirty="0" smtClean="0"/>
              <a:t>VFO (Species-Location-level) last individual</a:t>
            </a:r>
          </a:p>
          <a:p>
            <a:pPr lvl="1"/>
            <a:r>
              <a:rPr lang="en-US" dirty="0" smtClean="0"/>
              <a:t>How do we tally abundances for this?</a:t>
            </a:r>
          </a:p>
          <a:p>
            <a:pPr lvl="1"/>
            <a:r>
              <a:rPr lang="en-US" dirty="0" smtClean="0"/>
              <a:t>Plot level or subplots (lean to plot level)</a:t>
            </a:r>
          </a:p>
          <a:p>
            <a:pPr lvl="1"/>
            <a:r>
              <a:rPr lang="en-US" dirty="0" err="1" smtClean="0"/>
              <a:t>Morpho</a:t>
            </a:r>
            <a:r>
              <a:rPr lang="en-US" dirty="0" smtClean="0"/>
              <a:t> species (lean to include with flag) – 2 types:</a:t>
            </a:r>
          </a:p>
          <a:p>
            <a:pPr lvl="2"/>
            <a:r>
              <a:rPr lang="en-US" dirty="0" smtClean="0"/>
              <a:t>Labelled </a:t>
            </a:r>
            <a:r>
              <a:rPr lang="en-US" dirty="0" err="1" smtClean="0"/>
              <a:t>Morphospecies</a:t>
            </a:r>
            <a:r>
              <a:rPr lang="en-US" dirty="0" smtClean="0"/>
              <a:t> X   or Genus spp1 by collector in field</a:t>
            </a:r>
          </a:p>
          <a:p>
            <a:pPr lvl="2"/>
            <a:r>
              <a:rPr lang="en-US" dirty="0" smtClean="0"/>
              <a:t>Labelled w binomial in field but not matched by TNRS</a:t>
            </a:r>
          </a:p>
          <a:p>
            <a:pPr lvl="2"/>
            <a:r>
              <a:rPr lang="en-US" dirty="0" smtClean="0"/>
              <a:t>Both useful for species richness WITHIN plot, but not for across plot applications</a:t>
            </a:r>
          </a:p>
          <a:p>
            <a:pPr lvl="1"/>
            <a:r>
              <a:rPr lang="en-US" dirty="0" err="1" smtClean="0"/>
              <a:t>Abund</a:t>
            </a:r>
            <a:r>
              <a:rPr lang="en-US" dirty="0" smtClean="0"/>
              <a:t> by 1, 2.5, 10 cm size classes +</a:t>
            </a:r>
            <a:r>
              <a:rPr lang="en-US" dirty="0" err="1" smtClean="0"/>
              <a:t>allsizes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3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173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Core VegBIEN schema</vt:lpstr>
      <vt:lpstr>Analytical table usage cases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J McGill</dc:creator>
  <cp:lastModifiedBy>Brian J McGill</cp:lastModifiedBy>
  <cp:revision>19</cp:revision>
  <dcterms:created xsi:type="dcterms:W3CDTF">2014-06-12T15:27:59Z</dcterms:created>
  <dcterms:modified xsi:type="dcterms:W3CDTF">2014-06-12T17:30:10Z</dcterms:modified>
</cp:coreProperties>
</file>