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6" r:id="rId4"/>
    <p:sldId id="265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2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5B57-DFB6-5144-8010-79CC8BBAB127}" type="datetimeFigureOut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8DB9-C098-E04C-BD66-A37C419A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80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5B57-DFB6-5144-8010-79CC8BBAB127}" type="datetimeFigureOut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8DB9-C098-E04C-BD66-A37C419A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82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5B57-DFB6-5144-8010-79CC8BBAB127}" type="datetimeFigureOut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8DB9-C098-E04C-BD66-A37C419A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11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5B57-DFB6-5144-8010-79CC8BBAB127}" type="datetimeFigureOut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8DB9-C098-E04C-BD66-A37C419A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47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5B57-DFB6-5144-8010-79CC8BBAB127}" type="datetimeFigureOut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8DB9-C098-E04C-BD66-A37C419A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88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5B57-DFB6-5144-8010-79CC8BBAB127}" type="datetimeFigureOut">
              <a:rPr lang="en-US" smtClean="0"/>
              <a:t>4/2/13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8DB9-C098-E04C-BD66-A37C419A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89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5B57-DFB6-5144-8010-79CC8BBAB127}" type="datetimeFigureOut">
              <a:rPr lang="en-US" smtClean="0"/>
              <a:t>4/2/13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8DB9-C098-E04C-BD66-A37C419A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09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5B57-DFB6-5144-8010-79CC8BBAB127}" type="datetimeFigureOut">
              <a:rPr lang="en-US" smtClean="0"/>
              <a:t>4/2/13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8DB9-C098-E04C-BD66-A37C419A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2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5B57-DFB6-5144-8010-79CC8BBAB127}" type="datetimeFigureOut">
              <a:rPr lang="en-US" smtClean="0"/>
              <a:t>4/2/13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8DB9-C098-E04C-BD66-A37C419A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38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5B57-DFB6-5144-8010-79CC8BBAB127}" type="datetimeFigureOut">
              <a:rPr lang="en-US" smtClean="0"/>
              <a:t>4/2/13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8DB9-C098-E04C-BD66-A37C419A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8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5B57-DFB6-5144-8010-79CC8BBAB127}" type="datetimeFigureOut">
              <a:rPr lang="en-US" smtClean="0"/>
              <a:t>4/2/13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8DB9-C098-E04C-BD66-A37C419A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2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65B57-DFB6-5144-8010-79CC8BBAB127}" type="datetimeFigureOut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58DB9-C098-E04C-BD66-A37C419AA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82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32477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BIEN3 ingest &amp; standardization, </a:t>
            </a:r>
            <a:r>
              <a:rPr lang="en-US" dirty="0" err="1" smtClean="0"/>
              <a:t>denormalization</a:t>
            </a:r>
            <a:r>
              <a:rPr lang="en-US" dirty="0" smtClean="0"/>
              <a:t> architecture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185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gnetic Disk 4"/>
          <p:cNvSpPr/>
          <p:nvPr/>
        </p:nvSpPr>
        <p:spPr>
          <a:xfrm>
            <a:off x="553554" y="2867949"/>
            <a:ext cx="994537" cy="979168"/>
          </a:xfrm>
          <a:prstGeom prst="flowChartMagneticDisk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olded Corner 6"/>
          <p:cNvSpPr/>
          <p:nvPr/>
        </p:nvSpPr>
        <p:spPr>
          <a:xfrm>
            <a:off x="787100" y="4189519"/>
            <a:ext cx="520219" cy="52783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lded Corner 8"/>
          <p:cNvSpPr/>
          <p:nvPr/>
        </p:nvSpPr>
        <p:spPr>
          <a:xfrm>
            <a:off x="754339" y="4980640"/>
            <a:ext cx="642623" cy="91856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221315" y="3418731"/>
            <a:ext cx="627323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221315" y="4495432"/>
            <a:ext cx="627323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221315" y="5424006"/>
            <a:ext cx="627323" cy="0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4047" y="1649593"/>
            <a:ext cx="1300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Raw source data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147944" y="1541692"/>
            <a:ext cx="1594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Permanent source-specific data stores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270350" y="2866549"/>
            <a:ext cx="1472527" cy="1133856"/>
            <a:chOff x="3270350" y="2415325"/>
            <a:chExt cx="1472527" cy="1133856"/>
          </a:xfrm>
        </p:grpSpPr>
        <p:sp>
          <p:nvSpPr>
            <p:cNvPr id="10" name="Folded Corner 9"/>
            <p:cNvSpPr/>
            <p:nvPr/>
          </p:nvSpPr>
          <p:spPr>
            <a:xfrm>
              <a:off x="3709180" y="2415325"/>
              <a:ext cx="1033697" cy="1132163"/>
            </a:xfrm>
            <a:prstGeom prst="foldedCorner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270350" y="2415325"/>
              <a:ext cx="438830" cy="11338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270350" y="4178605"/>
            <a:ext cx="616908" cy="576072"/>
            <a:chOff x="2866128" y="3531801"/>
            <a:chExt cx="616908" cy="576072"/>
          </a:xfrm>
        </p:grpSpPr>
        <p:sp>
          <p:nvSpPr>
            <p:cNvPr id="38" name="Folded Corner 37"/>
            <p:cNvSpPr/>
            <p:nvPr/>
          </p:nvSpPr>
          <p:spPr>
            <a:xfrm>
              <a:off x="3007504" y="3531801"/>
              <a:ext cx="475532" cy="574327"/>
            </a:xfrm>
            <a:prstGeom prst="foldedCorner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866128" y="3531801"/>
              <a:ext cx="171978" cy="57607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270350" y="4959519"/>
            <a:ext cx="796539" cy="938285"/>
            <a:chOff x="2866128" y="5212750"/>
            <a:chExt cx="796539" cy="938285"/>
          </a:xfrm>
        </p:grpSpPr>
        <p:sp>
          <p:nvSpPr>
            <p:cNvPr id="39" name="Folded Corner 38"/>
            <p:cNvSpPr/>
            <p:nvPr/>
          </p:nvSpPr>
          <p:spPr>
            <a:xfrm>
              <a:off x="3103287" y="5212750"/>
              <a:ext cx="559380" cy="938284"/>
            </a:xfrm>
            <a:prstGeom prst="foldedCorner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866128" y="5212751"/>
              <a:ext cx="238102" cy="93828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93" name="Rounded Rectangle 92"/>
          <p:cNvSpPr/>
          <p:nvPr/>
        </p:nvSpPr>
        <p:spPr>
          <a:xfrm>
            <a:off x="1194396" y="719347"/>
            <a:ext cx="2295084" cy="732894"/>
          </a:xfrm>
          <a:prstGeom prst="roundRect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Source-specific loading scripts and standardizations</a:t>
            </a:r>
            <a:endParaRPr lang="en-US" sz="1400" dirty="0">
              <a:solidFill>
                <a:srgbClr val="000000"/>
              </a:solidFill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2496122" y="1601830"/>
            <a:ext cx="0" cy="140321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40694" y="6049482"/>
            <a:ext cx="81217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stores are </a:t>
            </a:r>
            <a:r>
              <a:rPr lang="en-US" dirty="0" err="1" smtClean="0"/>
              <a:t>denormalized</a:t>
            </a:r>
            <a:r>
              <a:rPr lang="en-US" dirty="0" smtClean="0"/>
              <a:t> tables resulting from mapping to </a:t>
            </a:r>
            <a:r>
              <a:rPr lang="en-US" dirty="0" err="1" smtClean="0"/>
              <a:t>VegCore</a:t>
            </a:r>
            <a:r>
              <a:rPr lang="en-US" dirty="0" smtClean="0"/>
              <a:t>. Green indicates </a:t>
            </a:r>
            <a:r>
              <a:rPr lang="en-US" dirty="0" err="1" smtClean="0"/>
              <a:t>VegCore</a:t>
            </a:r>
            <a:r>
              <a:rPr lang="en-US" dirty="0" smtClean="0"/>
              <a:t> columns, remaining colors are columns unique to that source.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94281" y="170385"/>
            <a:ext cx="8363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I. Initial import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1048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gnetic Disk 4"/>
          <p:cNvSpPr/>
          <p:nvPr/>
        </p:nvSpPr>
        <p:spPr>
          <a:xfrm>
            <a:off x="553554" y="2867949"/>
            <a:ext cx="994537" cy="979168"/>
          </a:xfrm>
          <a:prstGeom prst="flowChartMagneticDisk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olded Corner 6"/>
          <p:cNvSpPr/>
          <p:nvPr/>
        </p:nvSpPr>
        <p:spPr>
          <a:xfrm>
            <a:off x="787100" y="4189519"/>
            <a:ext cx="520219" cy="52783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lded Corner 8"/>
          <p:cNvSpPr/>
          <p:nvPr/>
        </p:nvSpPr>
        <p:spPr>
          <a:xfrm>
            <a:off x="754339" y="4980640"/>
            <a:ext cx="642623" cy="91856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221315" y="3418731"/>
            <a:ext cx="627323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221315" y="4495432"/>
            <a:ext cx="627323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221315" y="5424006"/>
            <a:ext cx="627323" cy="0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4047" y="1649593"/>
            <a:ext cx="1300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Raw source data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147944" y="1541692"/>
            <a:ext cx="1594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Permanent source-specific data stores</a:t>
            </a:r>
          </a:p>
        </p:txBody>
      </p:sp>
      <p:sp>
        <p:nvSpPr>
          <p:cNvPr id="45" name="Right Arrow 44"/>
          <p:cNvSpPr/>
          <p:nvPr/>
        </p:nvSpPr>
        <p:spPr>
          <a:xfrm>
            <a:off x="5485774" y="3211592"/>
            <a:ext cx="956892" cy="32893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1" name="Right Arrow 50"/>
          <p:cNvSpPr/>
          <p:nvPr/>
        </p:nvSpPr>
        <p:spPr>
          <a:xfrm>
            <a:off x="5485774" y="4260865"/>
            <a:ext cx="956892" cy="32893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2" name="Right Arrow 51"/>
          <p:cNvSpPr/>
          <p:nvPr/>
        </p:nvSpPr>
        <p:spPr>
          <a:xfrm>
            <a:off x="5485774" y="5259536"/>
            <a:ext cx="956892" cy="32893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3270350" y="2866549"/>
            <a:ext cx="1472527" cy="1133856"/>
            <a:chOff x="3270350" y="2415325"/>
            <a:chExt cx="1472527" cy="1133856"/>
          </a:xfrm>
        </p:grpSpPr>
        <p:sp>
          <p:nvSpPr>
            <p:cNvPr id="10" name="Folded Corner 9"/>
            <p:cNvSpPr/>
            <p:nvPr/>
          </p:nvSpPr>
          <p:spPr>
            <a:xfrm>
              <a:off x="3709180" y="2415325"/>
              <a:ext cx="1033697" cy="1132163"/>
            </a:xfrm>
            <a:prstGeom prst="foldedCorner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270350" y="2415325"/>
              <a:ext cx="438830" cy="11338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270350" y="4178605"/>
            <a:ext cx="616908" cy="576072"/>
            <a:chOff x="2866128" y="3531801"/>
            <a:chExt cx="616908" cy="576072"/>
          </a:xfrm>
        </p:grpSpPr>
        <p:sp>
          <p:nvSpPr>
            <p:cNvPr id="38" name="Folded Corner 37"/>
            <p:cNvSpPr/>
            <p:nvPr/>
          </p:nvSpPr>
          <p:spPr>
            <a:xfrm>
              <a:off x="3007504" y="3531801"/>
              <a:ext cx="475532" cy="574327"/>
            </a:xfrm>
            <a:prstGeom prst="foldedCorner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866128" y="3531801"/>
              <a:ext cx="171978" cy="57607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270350" y="4959519"/>
            <a:ext cx="796539" cy="938285"/>
            <a:chOff x="2866128" y="5212750"/>
            <a:chExt cx="796539" cy="938285"/>
          </a:xfrm>
        </p:grpSpPr>
        <p:sp>
          <p:nvSpPr>
            <p:cNvPr id="39" name="Folded Corner 38"/>
            <p:cNvSpPr/>
            <p:nvPr/>
          </p:nvSpPr>
          <p:spPr>
            <a:xfrm>
              <a:off x="3103287" y="5212750"/>
              <a:ext cx="559380" cy="938284"/>
            </a:xfrm>
            <a:prstGeom prst="foldedCorner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866128" y="5212751"/>
              <a:ext cx="238102" cy="93828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7178093" y="1557799"/>
            <a:ext cx="15949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Standardized permanent  source-specific data stores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3824901" y="719347"/>
            <a:ext cx="4108035" cy="657127"/>
            <a:chOff x="3540998" y="112174"/>
            <a:chExt cx="4108035" cy="657127"/>
          </a:xfrm>
        </p:grpSpPr>
        <p:sp>
          <p:nvSpPr>
            <p:cNvPr id="71" name="Rounded Rectangle 70"/>
            <p:cNvSpPr/>
            <p:nvPr/>
          </p:nvSpPr>
          <p:spPr>
            <a:xfrm>
              <a:off x="4992950" y="112174"/>
              <a:ext cx="1250174" cy="642439"/>
            </a:xfrm>
            <a:prstGeom prst="round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992950" y="292172"/>
              <a:ext cx="12501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/>
                <a:t>Geovalidation</a:t>
              </a:r>
              <a:endParaRPr lang="en-US" sz="1400" dirty="0"/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6398859" y="126862"/>
              <a:ext cx="1250174" cy="642439"/>
            </a:xfrm>
            <a:prstGeom prst="round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422337" y="173289"/>
              <a:ext cx="12266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Other validations</a:t>
              </a:r>
              <a:endParaRPr lang="en-US" sz="1400" dirty="0"/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3540998" y="112174"/>
              <a:ext cx="1250174" cy="642439"/>
            </a:xfrm>
            <a:prstGeom prst="round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570171" y="292172"/>
              <a:ext cx="10277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/>
                <a:t>TNRS</a:t>
              </a:r>
              <a:endParaRPr lang="en-US" sz="1400" dirty="0"/>
            </a:p>
          </p:txBody>
        </p:sp>
      </p:grpSp>
      <p:cxnSp>
        <p:nvCxnSpPr>
          <p:cNvPr id="80" name="Straight Arrow Connector 79"/>
          <p:cNvCxnSpPr/>
          <p:nvPr/>
        </p:nvCxnSpPr>
        <p:spPr>
          <a:xfrm>
            <a:off x="5088184" y="1452241"/>
            <a:ext cx="576456" cy="39871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5941928" y="1452241"/>
            <a:ext cx="0" cy="39871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>
            <a:off x="6205222" y="1452241"/>
            <a:ext cx="501018" cy="39871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4984812" y="2003357"/>
            <a:ext cx="2063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Generic standardizations</a:t>
            </a:r>
            <a:endParaRPr 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7300499" y="2867949"/>
            <a:ext cx="1472527" cy="1133856"/>
            <a:chOff x="3270350" y="2415325"/>
            <a:chExt cx="1472527" cy="1133856"/>
          </a:xfrm>
        </p:grpSpPr>
        <p:sp>
          <p:nvSpPr>
            <p:cNvPr id="50" name="Folded Corner 49"/>
            <p:cNvSpPr/>
            <p:nvPr/>
          </p:nvSpPr>
          <p:spPr>
            <a:xfrm>
              <a:off x="3709180" y="2415325"/>
              <a:ext cx="1033697" cy="1132163"/>
            </a:xfrm>
            <a:prstGeom prst="foldedCorner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270350" y="2415325"/>
              <a:ext cx="438830" cy="11338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7300499" y="4180005"/>
            <a:ext cx="616908" cy="576072"/>
            <a:chOff x="2866128" y="3531801"/>
            <a:chExt cx="616908" cy="576072"/>
          </a:xfrm>
        </p:grpSpPr>
        <p:sp>
          <p:nvSpPr>
            <p:cNvPr id="78" name="Folded Corner 77"/>
            <p:cNvSpPr/>
            <p:nvPr/>
          </p:nvSpPr>
          <p:spPr>
            <a:xfrm>
              <a:off x="3007504" y="3531801"/>
              <a:ext cx="475532" cy="574327"/>
            </a:xfrm>
            <a:prstGeom prst="foldedCorner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866128" y="3531801"/>
              <a:ext cx="171978" cy="57607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7300499" y="4960919"/>
            <a:ext cx="796539" cy="938285"/>
            <a:chOff x="2866128" y="5212750"/>
            <a:chExt cx="796539" cy="938285"/>
          </a:xfrm>
        </p:grpSpPr>
        <p:sp>
          <p:nvSpPr>
            <p:cNvPr id="84" name="Folded Corner 83"/>
            <p:cNvSpPr/>
            <p:nvPr/>
          </p:nvSpPr>
          <p:spPr>
            <a:xfrm>
              <a:off x="3103287" y="5212750"/>
              <a:ext cx="559380" cy="938284"/>
            </a:xfrm>
            <a:prstGeom prst="foldedCorner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866128" y="5212751"/>
              <a:ext cx="238102" cy="93828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840694" y="6049482"/>
            <a:ext cx="81217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stores are </a:t>
            </a:r>
            <a:r>
              <a:rPr lang="en-US" dirty="0" err="1" smtClean="0"/>
              <a:t>denormalized</a:t>
            </a:r>
            <a:r>
              <a:rPr lang="en-US" dirty="0" smtClean="0"/>
              <a:t> tables resulting from mapping to </a:t>
            </a:r>
            <a:r>
              <a:rPr lang="en-US" dirty="0" err="1" smtClean="0"/>
              <a:t>VegCore</a:t>
            </a:r>
            <a:r>
              <a:rPr lang="en-US" dirty="0" smtClean="0"/>
              <a:t>. Green indicates </a:t>
            </a:r>
            <a:r>
              <a:rPr lang="en-US" dirty="0" err="1" smtClean="0"/>
              <a:t>VegCore</a:t>
            </a:r>
            <a:r>
              <a:rPr lang="en-US" dirty="0" smtClean="0"/>
              <a:t> columns, remaining colors are columns unique to that source.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94281" y="170385"/>
            <a:ext cx="8363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II. Generic standardizations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04148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lded Corner 36"/>
          <p:cNvSpPr/>
          <p:nvPr/>
        </p:nvSpPr>
        <p:spPr>
          <a:xfrm>
            <a:off x="5401742" y="2030850"/>
            <a:ext cx="1554522" cy="3710448"/>
          </a:xfrm>
          <a:prstGeom prst="foldedCorne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152894" y="1106659"/>
            <a:ext cx="24984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Standardized, permanent,  source-specific data stores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368016" y="2041283"/>
            <a:ext cx="1911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Aggregate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340537" y="3496426"/>
            <a:ext cx="1692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F</a:t>
            </a:r>
            <a:r>
              <a:rPr lang="en-US" dirty="0" err="1" smtClean="0"/>
              <a:t>ullOccurrence</a:t>
            </a:r>
            <a:endParaRPr lang="en-US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5340537" y="1122782"/>
            <a:ext cx="1594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Materialized view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651339" y="2824251"/>
            <a:ext cx="1484157" cy="672175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651339" y="3865758"/>
            <a:ext cx="1484157" cy="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3651339" y="4138655"/>
            <a:ext cx="1484157" cy="640847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1677569" y="2219358"/>
            <a:ext cx="1472527" cy="1133856"/>
            <a:chOff x="3270350" y="2415325"/>
            <a:chExt cx="1472527" cy="1133856"/>
          </a:xfrm>
        </p:grpSpPr>
        <p:sp>
          <p:nvSpPr>
            <p:cNvPr id="20" name="Folded Corner 19"/>
            <p:cNvSpPr/>
            <p:nvPr/>
          </p:nvSpPr>
          <p:spPr>
            <a:xfrm>
              <a:off x="3709180" y="2415325"/>
              <a:ext cx="1033697" cy="1132163"/>
            </a:xfrm>
            <a:prstGeom prst="foldedCorner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270350" y="2415325"/>
              <a:ext cx="438830" cy="113385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677569" y="3619276"/>
            <a:ext cx="616908" cy="576072"/>
            <a:chOff x="2866128" y="3531801"/>
            <a:chExt cx="616908" cy="576072"/>
          </a:xfrm>
        </p:grpSpPr>
        <p:sp>
          <p:nvSpPr>
            <p:cNvPr id="23" name="Folded Corner 22"/>
            <p:cNvSpPr/>
            <p:nvPr/>
          </p:nvSpPr>
          <p:spPr>
            <a:xfrm>
              <a:off x="3007504" y="3531801"/>
              <a:ext cx="475532" cy="574327"/>
            </a:xfrm>
            <a:prstGeom prst="foldedCorner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866128" y="3531801"/>
              <a:ext cx="171978" cy="57607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677569" y="4518389"/>
            <a:ext cx="796539" cy="938285"/>
            <a:chOff x="2866128" y="5212750"/>
            <a:chExt cx="796539" cy="938285"/>
          </a:xfrm>
        </p:grpSpPr>
        <p:sp>
          <p:nvSpPr>
            <p:cNvPr id="27" name="Folded Corner 26"/>
            <p:cNvSpPr/>
            <p:nvPr/>
          </p:nvSpPr>
          <p:spPr>
            <a:xfrm>
              <a:off x="3103287" y="5212750"/>
              <a:ext cx="559380" cy="938284"/>
            </a:xfrm>
            <a:prstGeom prst="foldedCorner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866128" y="5212751"/>
              <a:ext cx="238102" cy="93828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68016" y="6061230"/>
            <a:ext cx="5579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materialized view (</a:t>
            </a:r>
            <a:r>
              <a:rPr lang="en-US" dirty="0" err="1" smtClean="0"/>
              <a:t>FullOccurrence</a:t>
            </a:r>
            <a:r>
              <a:rPr lang="en-US" dirty="0" smtClean="0"/>
              <a:t>) combines </a:t>
            </a:r>
            <a:r>
              <a:rPr lang="en-US" dirty="0" err="1" smtClean="0"/>
              <a:t>VegCore</a:t>
            </a:r>
            <a:r>
              <a:rPr lang="en-US" dirty="0" smtClean="0"/>
              <a:t> columns from all sources.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94281" y="170385"/>
            <a:ext cx="8363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III. Materialized view of all sources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96402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/>
          <p:nvPr/>
        </p:nvCxnSpPr>
        <p:spPr>
          <a:xfrm flipV="1">
            <a:off x="2569890" y="1514650"/>
            <a:ext cx="3382030" cy="155289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569890" y="2806863"/>
            <a:ext cx="3382030" cy="41308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569890" y="3372348"/>
            <a:ext cx="3382030" cy="781580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569890" y="3524748"/>
            <a:ext cx="3320829" cy="1993714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859989" y="1114484"/>
            <a:ext cx="19119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Transform, compute, aggregate</a:t>
            </a:r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694664" y="1464172"/>
            <a:ext cx="1692227" cy="3710448"/>
            <a:chOff x="694664" y="1464172"/>
            <a:chExt cx="1692227" cy="3710448"/>
          </a:xfrm>
        </p:grpSpPr>
        <p:sp>
          <p:nvSpPr>
            <p:cNvPr id="25" name="Folded Corner 24"/>
            <p:cNvSpPr/>
            <p:nvPr/>
          </p:nvSpPr>
          <p:spPr>
            <a:xfrm>
              <a:off x="755864" y="1464172"/>
              <a:ext cx="1554522" cy="3710448"/>
            </a:xfrm>
            <a:prstGeom prst="foldedCorner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94664" y="3067548"/>
              <a:ext cx="16922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fullOccurrence</a:t>
              </a:r>
              <a:endParaRPr lang="en-US" dirty="0" smtClean="0"/>
            </a:p>
          </p:txBody>
        </p:sp>
      </p:grpSp>
      <p:sp>
        <p:nvSpPr>
          <p:cNvPr id="35" name="Folded Corner 34"/>
          <p:cNvSpPr/>
          <p:nvPr/>
        </p:nvSpPr>
        <p:spPr>
          <a:xfrm>
            <a:off x="6135528" y="1009766"/>
            <a:ext cx="765028" cy="963869"/>
          </a:xfrm>
          <a:prstGeom prst="foldedCorne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6" name="Folded Corner 35"/>
          <p:cNvSpPr/>
          <p:nvPr/>
        </p:nvSpPr>
        <p:spPr>
          <a:xfrm>
            <a:off x="6135528" y="2355527"/>
            <a:ext cx="1055738" cy="963869"/>
          </a:xfrm>
          <a:prstGeom prst="foldedCorne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Folded Corner 36"/>
          <p:cNvSpPr/>
          <p:nvPr/>
        </p:nvSpPr>
        <p:spPr>
          <a:xfrm>
            <a:off x="6135528" y="3976679"/>
            <a:ext cx="765028" cy="414276"/>
          </a:xfrm>
          <a:prstGeom prst="foldedCorne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Folded Corner 37"/>
          <p:cNvSpPr/>
          <p:nvPr/>
        </p:nvSpPr>
        <p:spPr>
          <a:xfrm>
            <a:off x="6135527" y="4924653"/>
            <a:ext cx="1224045" cy="1179846"/>
          </a:xfrm>
          <a:prstGeom prst="foldedCorne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5890719" y="170385"/>
            <a:ext cx="1300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Analytical views</a:t>
            </a:r>
            <a:endParaRPr lang="en-US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6053" y="1165245"/>
            <a:ext cx="803940" cy="80529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8061351" y="4924653"/>
            <a:ext cx="841957" cy="841957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7759875" y="308884"/>
            <a:ext cx="1300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Users</a:t>
            </a:r>
            <a:endParaRPr lang="en-US" dirty="0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8765" y="2873320"/>
            <a:ext cx="799285" cy="799285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22658" y="3184261"/>
            <a:ext cx="870783" cy="870783"/>
          </a:xfrm>
          <a:prstGeom prst="rect">
            <a:avLst/>
          </a:prstGeom>
        </p:spPr>
      </p:pic>
      <p:sp>
        <p:nvSpPr>
          <p:cNvPr id="45" name="Right Arrow 44"/>
          <p:cNvSpPr/>
          <p:nvPr/>
        </p:nvSpPr>
        <p:spPr>
          <a:xfrm>
            <a:off x="7359572" y="1514650"/>
            <a:ext cx="565241" cy="111753"/>
          </a:xfrm>
          <a:prstGeom prst="rightArrow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ight Arrow 45"/>
          <p:cNvSpPr/>
          <p:nvPr/>
        </p:nvSpPr>
        <p:spPr>
          <a:xfrm rot="1960445">
            <a:off x="7317550" y="3116862"/>
            <a:ext cx="565241" cy="111753"/>
          </a:xfrm>
          <a:prstGeom prst="rightArrow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Arrow 46"/>
          <p:cNvSpPr/>
          <p:nvPr/>
        </p:nvSpPr>
        <p:spPr>
          <a:xfrm rot="19536311">
            <a:off x="7314259" y="3892294"/>
            <a:ext cx="565241" cy="111753"/>
          </a:xfrm>
          <a:prstGeom prst="rightArrow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Arrow 47"/>
          <p:cNvSpPr/>
          <p:nvPr/>
        </p:nvSpPr>
        <p:spPr>
          <a:xfrm>
            <a:off x="7470812" y="5518462"/>
            <a:ext cx="565241" cy="111753"/>
          </a:xfrm>
          <a:prstGeom prst="rightArrow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183508" y="5504132"/>
            <a:ext cx="5051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Multiple, ad hoc analytical views created for different purposes and different groups of users, each aggregated by a unique set of SQL statements, 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94281" y="170385"/>
            <a:ext cx="8363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IV. Construction of analytical views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18410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0000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000000"/>
          </a:solidFill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177</Words>
  <Application>Microsoft Macintosh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BIEN3 ingest &amp; standardization, denormalization architecture</vt:lpstr>
      <vt:lpstr>PowerPoint Presentation</vt:lpstr>
      <vt:lpstr>PowerPoint Presentation</vt:lpstr>
      <vt:lpstr>PowerPoint Presentation</vt:lpstr>
      <vt:lpstr>PowerPoint Presentation</vt:lpstr>
    </vt:vector>
  </TitlesOfParts>
  <Manager/>
  <Company>University of Arizona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BIEN3 normalization workflow</dc:title>
  <dc:subject/>
  <dc:creator>Bradley Boyle</dc:creator>
  <cp:keywords/>
  <dc:description/>
  <cp:lastModifiedBy>Bradley Boyle</cp:lastModifiedBy>
  <cp:revision>22</cp:revision>
  <dcterms:created xsi:type="dcterms:W3CDTF">2013-04-01T23:02:48Z</dcterms:created>
  <dcterms:modified xsi:type="dcterms:W3CDTF">2013-04-02T18:51:16Z</dcterms:modified>
  <cp:category/>
</cp:coreProperties>
</file>